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Default Extension="rels" ContentType="application/vnd.openxmlformats-package.relationships+xml"/>
  <Default Extension="xml" ContentType="application/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colors6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9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6.xml" ContentType="application/vnd.ms-office.drawingml.diagramDrawing+xml"/>
  <Override PartName="/ppt/diagrams/drawing7.xml" ContentType="application/vnd.ms-office.drawingml.diagramDrawing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quickStyle6.xml" ContentType="application/vnd.openxmlformats-officedocument.drawingml.diagramStyle+xml"/>
  <Override PartName="/ppt/diagrams/quickStyle7.xml" ContentType="application/vnd.openxmlformats-officedocument.drawingml.diagramStyle+xml"/>
  <Override PartName="/docProps/core.xml" ContentType="application/vnd.openxmlformats-package.core-properties+xml"/>
  <Override PartName="/ppt/diagrams/drawing4.xml" ContentType="application/vnd.ms-office.drawingml.diagramDrawing+xml"/>
  <Override PartName="/ppt/diagrams/drawing10.xml" ContentType="application/vnd.ms-office.drawingml.diagramDrawing+xml"/>
  <Override PartName="/ppt/diagrams/drawing5.xml" ContentType="application/vnd.ms-office.drawingml.diagramDrawing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diagrams/drawing3.xml" ContentType="application/vnd.ms-office.drawingml.diagramDrawing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Default Extension="jpeg" ContentType="image/jpeg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F010E3B-999B-4B46-A856-1DBB7E6493A5}" type="doc">
      <dgm:prSet loTypeId="urn:microsoft.com/office/officeart/2005/8/layout/default#1" loCatId="list" qsTypeId="urn:microsoft.com/office/officeart/2005/8/quickstyle/simple1" qsCatId="simple" csTypeId="urn:microsoft.com/office/officeart/2005/8/colors/accent1_2" csCatId="accent1" phldr="0"/>
      <dgm:spPr/>
      <dgm:t>
        <a:bodyPr/>
        <a:lstStyle/>
        <a:p>
          <a:endParaRPr lang="en-US"/>
        </a:p>
      </dgm:t>
    </dgm:pt>
    <dgm:pt modelId="{378EAF73-BD04-4D30-953C-88D6B392C6D5}" type="pres">
      <dgm:prSet presAssocID="{9F010E3B-999B-4B46-A856-1DBB7E6493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</dgm:ptLst>
  <dgm:cxnLst>
    <dgm:cxn modelId="{120BD8AB-B974-4DA2-BC4B-821FBF95C417}" type="presOf" srcId="{9F010E3B-999B-4B46-A856-1DBB7E6493A5}" destId="{378EAF73-BD04-4D30-953C-88D6B392C6D5}" srcOrd="0" destOrd="0" presId="urn:microsoft.com/office/officeart/2005/8/layout/default#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1E22879A-6503-46A2-87C8-F7712A6E6E84}" type="doc">
      <dgm:prSet loTypeId="urn:microsoft.com/office/officeart/2005/8/layout/radial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54E1AF6-818D-4287-8926-F703D5B695C7}">
      <dgm:prSet phldrT="[Text]"/>
      <dgm:spPr/>
      <dgm:t>
        <a:bodyPr/>
        <a:lstStyle/>
        <a:p>
          <a:r>
            <a:rPr lang="en-US" dirty="0" smtClean="0"/>
            <a:t>INDIRECT TAX</a:t>
          </a:r>
          <a:endParaRPr lang="en-US" dirty="0"/>
        </a:p>
      </dgm:t>
    </dgm:pt>
    <dgm:pt modelId="{F1C1B2AA-6224-406F-85B3-66B6376B4441}" type="parTrans" cxnId="{2826A46A-DAED-4749-A42E-ACCF13F207F9}">
      <dgm:prSet/>
      <dgm:spPr/>
      <dgm:t>
        <a:bodyPr/>
        <a:lstStyle/>
        <a:p>
          <a:endParaRPr lang="en-US"/>
        </a:p>
      </dgm:t>
    </dgm:pt>
    <dgm:pt modelId="{6A98DE72-4790-4B00-83C9-47E7B6AAB671}" type="sibTrans" cxnId="{2826A46A-DAED-4749-A42E-ACCF13F207F9}">
      <dgm:prSet/>
      <dgm:spPr/>
      <dgm:t>
        <a:bodyPr/>
        <a:lstStyle/>
        <a:p>
          <a:endParaRPr lang="en-US"/>
        </a:p>
      </dgm:t>
    </dgm:pt>
    <dgm:pt modelId="{E79E3068-7CF0-4D38-AA50-D1864F8D71E8}" type="asst">
      <dgm:prSet phldrT="[Text]"/>
      <dgm:spPr/>
      <dgm:t>
        <a:bodyPr/>
        <a:lstStyle/>
        <a:p>
          <a:r>
            <a:rPr lang="en-US" dirty="0" smtClean="0"/>
            <a:t>VALUE ADDED TAX</a:t>
          </a:r>
          <a:endParaRPr lang="en-US" dirty="0"/>
        </a:p>
      </dgm:t>
    </dgm:pt>
    <dgm:pt modelId="{8A7C3F2E-0D36-4DD4-A342-2E2C09385262}" type="parTrans" cxnId="{EDC56F68-6BA1-4BFD-8D04-3CDB11983C7C}">
      <dgm:prSet/>
      <dgm:spPr/>
      <dgm:t>
        <a:bodyPr/>
        <a:lstStyle/>
        <a:p>
          <a:endParaRPr lang="en-US"/>
        </a:p>
      </dgm:t>
    </dgm:pt>
    <dgm:pt modelId="{8381A917-1014-4825-8BC1-111EE450D115}" type="sibTrans" cxnId="{EDC56F68-6BA1-4BFD-8D04-3CDB11983C7C}">
      <dgm:prSet/>
      <dgm:spPr/>
      <dgm:t>
        <a:bodyPr/>
        <a:lstStyle/>
        <a:p>
          <a:endParaRPr lang="en-US"/>
        </a:p>
      </dgm:t>
    </dgm:pt>
    <dgm:pt modelId="{C364C16E-04AF-4F2B-9C9A-6F3733B47BF5}">
      <dgm:prSet phldrT="[Text]"/>
      <dgm:spPr/>
      <dgm:t>
        <a:bodyPr/>
        <a:lstStyle/>
        <a:p>
          <a:r>
            <a:rPr lang="en-US" dirty="0" smtClean="0"/>
            <a:t>SERVICE TAX</a:t>
          </a:r>
          <a:endParaRPr lang="en-US" dirty="0"/>
        </a:p>
      </dgm:t>
    </dgm:pt>
    <dgm:pt modelId="{FF705FBD-9523-4679-AC52-886C5CB77FF8}" type="parTrans" cxnId="{52F9EDB5-6F40-489D-AE93-7FCCECC7935B}">
      <dgm:prSet/>
      <dgm:spPr/>
      <dgm:t>
        <a:bodyPr/>
        <a:lstStyle/>
        <a:p>
          <a:endParaRPr lang="en-US"/>
        </a:p>
      </dgm:t>
    </dgm:pt>
    <dgm:pt modelId="{C177353F-7EDA-465D-90B1-79D2432AF964}" type="sibTrans" cxnId="{52F9EDB5-6F40-489D-AE93-7FCCECC7935B}">
      <dgm:prSet/>
      <dgm:spPr/>
      <dgm:t>
        <a:bodyPr/>
        <a:lstStyle/>
        <a:p>
          <a:endParaRPr lang="en-US"/>
        </a:p>
      </dgm:t>
    </dgm:pt>
    <dgm:pt modelId="{34D05999-0C17-410B-91AE-1AD3E06CCC28}">
      <dgm:prSet phldrT="[Text]"/>
      <dgm:spPr/>
      <dgm:t>
        <a:bodyPr/>
        <a:lstStyle/>
        <a:p>
          <a:r>
            <a:rPr lang="en-US" dirty="0" smtClean="0"/>
            <a:t>EXCISE DUTY</a:t>
          </a:r>
          <a:endParaRPr lang="en-US" dirty="0"/>
        </a:p>
      </dgm:t>
    </dgm:pt>
    <dgm:pt modelId="{C92B8ABE-9FCA-4695-8FDF-17D3BDA78611}" type="parTrans" cxnId="{39086C94-7099-4B36-A57C-458EBF55E16A}">
      <dgm:prSet/>
      <dgm:spPr/>
      <dgm:t>
        <a:bodyPr/>
        <a:lstStyle/>
        <a:p>
          <a:endParaRPr lang="en-US"/>
        </a:p>
      </dgm:t>
    </dgm:pt>
    <dgm:pt modelId="{70CB038B-66C9-4B0F-937E-A9C6DEFD78B7}" type="sibTrans" cxnId="{39086C94-7099-4B36-A57C-458EBF55E16A}">
      <dgm:prSet/>
      <dgm:spPr/>
      <dgm:t>
        <a:bodyPr/>
        <a:lstStyle/>
        <a:p>
          <a:endParaRPr lang="en-US"/>
        </a:p>
      </dgm:t>
    </dgm:pt>
    <dgm:pt modelId="{A777000E-1B4E-4F19-BA67-0D8A6BB41014}">
      <dgm:prSet phldrT="[Text]"/>
      <dgm:spPr/>
      <dgm:t>
        <a:bodyPr/>
        <a:lstStyle/>
        <a:p>
          <a:r>
            <a:rPr lang="en-US" dirty="0" smtClean="0"/>
            <a:t>CUSTOM DUTY</a:t>
          </a:r>
          <a:endParaRPr lang="en-US" dirty="0"/>
        </a:p>
      </dgm:t>
    </dgm:pt>
    <dgm:pt modelId="{29919DD6-2032-462E-AC36-1FD04E76FA5F}" type="parTrans" cxnId="{80A13B71-C4DA-4D16-8315-0CD4CD852C8C}">
      <dgm:prSet/>
      <dgm:spPr/>
      <dgm:t>
        <a:bodyPr/>
        <a:lstStyle/>
        <a:p>
          <a:endParaRPr lang="en-US"/>
        </a:p>
      </dgm:t>
    </dgm:pt>
    <dgm:pt modelId="{7D2DB4E2-71F8-4986-AD7B-DAECCC9E022E}" type="sibTrans" cxnId="{80A13B71-C4DA-4D16-8315-0CD4CD852C8C}">
      <dgm:prSet/>
      <dgm:spPr/>
      <dgm:t>
        <a:bodyPr/>
        <a:lstStyle/>
        <a:p>
          <a:endParaRPr lang="en-US"/>
        </a:p>
      </dgm:t>
    </dgm:pt>
    <dgm:pt modelId="{A88D7A64-480F-444E-89E0-78659D2E0DC0}" type="asst">
      <dgm:prSet/>
      <dgm:spPr/>
      <dgm:t>
        <a:bodyPr/>
        <a:lstStyle/>
        <a:p>
          <a:r>
            <a:rPr lang="en-US" dirty="0" smtClean="0"/>
            <a:t>GOODS AND SERVICE TAX(GST)</a:t>
          </a:r>
          <a:endParaRPr lang="en-US" dirty="0"/>
        </a:p>
      </dgm:t>
    </dgm:pt>
    <dgm:pt modelId="{F0719AA5-B011-4F77-985F-F12687049454}" type="parTrans" cxnId="{2AE86DCE-B239-4637-BABB-17E3AA2C5018}">
      <dgm:prSet/>
      <dgm:spPr/>
      <dgm:t>
        <a:bodyPr/>
        <a:lstStyle/>
        <a:p>
          <a:endParaRPr lang="en-US"/>
        </a:p>
      </dgm:t>
    </dgm:pt>
    <dgm:pt modelId="{9F547D6B-34E3-4808-B1B1-291F45BD92FC}" type="sibTrans" cxnId="{2AE86DCE-B239-4637-BABB-17E3AA2C5018}">
      <dgm:prSet/>
      <dgm:spPr/>
      <dgm:t>
        <a:bodyPr/>
        <a:lstStyle/>
        <a:p>
          <a:endParaRPr lang="en-US"/>
        </a:p>
      </dgm:t>
    </dgm:pt>
    <dgm:pt modelId="{04DFBF19-BF1D-4932-AC23-04979AC141F5}" type="pres">
      <dgm:prSet presAssocID="{1E22879A-6503-46A2-87C8-F7712A6E6E84}" presName="Name0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53950EE0-DDBD-4E61-8748-0749E570AAA6}" type="pres">
      <dgm:prSet presAssocID="{754E1AF6-818D-4287-8926-F703D5B695C7}" presName="centerShape" presStyleLbl="node0" presStyleIdx="0" presStyleCnt="1"/>
      <dgm:spPr/>
      <dgm:t>
        <a:bodyPr/>
        <a:lstStyle/>
        <a:p>
          <a:endParaRPr lang="en-US"/>
        </a:p>
      </dgm:t>
    </dgm:pt>
    <dgm:pt modelId="{2F653060-4634-4250-A69C-4382D581618F}" type="pres">
      <dgm:prSet presAssocID="{8A7C3F2E-0D36-4DD4-A342-2E2C09385262}" presName="parTrans" presStyleLbl="sibTrans2D1" presStyleIdx="0" presStyleCnt="5"/>
      <dgm:spPr/>
      <dgm:t>
        <a:bodyPr/>
        <a:lstStyle/>
        <a:p>
          <a:endParaRPr lang="en-US"/>
        </a:p>
      </dgm:t>
    </dgm:pt>
    <dgm:pt modelId="{D46ABC2E-716D-45AF-BE77-3533CFAE0517}" type="pres">
      <dgm:prSet presAssocID="{8A7C3F2E-0D36-4DD4-A342-2E2C09385262}" presName="connectorText" presStyleLbl="sibTrans2D1" presStyleIdx="0" presStyleCnt="5"/>
      <dgm:spPr/>
      <dgm:t>
        <a:bodyPr/>
        <a:lstStyle/>
        <a:p>
          <a:endParaRPr lang="en-US"/>
        </a:p>
      </dgm:t>
    </dgm:pt>
    <dgm:pt modelId="{EAD4A95F-8FC0-4F0C-BE97-CCF38B1C7074}" type="pres">
      <dgm:prSet presAssocID="{E79E3068-7CF0-4D38-AA50-D1864F8D71E8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20813EF8-8942-4AFD-AF4C-874F5949AE81}" type="pres">
      <dgm:prSet presAssocID="{FF705FBD-9523-4679-AC52-886C5CB77FF8}" presName="parTrans" presStyleLbl="sibTrans2D1" presStyleIdx="1" presStyleCnt="5"/>
      <dgm:spPr/>
      <dgm:t>
        <a:bodyPr/>
        <a:lstStyle/>
        <a:p>
          <a:endParaRPr lang="en-US"/>
        </a:p>
      </dgm:t>
    </dgm:pt>
    <dgm:pt modelId="{D5F2B4F8-E24E-4AF8-921C-56F0CE900F9A}" type="pres">
      <dgm:prSet presAssocID="{FF705FBD-9523-4679-AC52-886C5CB77FF8}" presName="connectorText" presStyleLbl="sibTrans2D1" presStyleIdx="1" presStyleCnt="5"/>
      <dgm:spPr/>
      <dgm:t>
        <a:bodyPr/>
        <a:lstStyle/>
        <a:p>
          <a:endParaRPr lang="en-US"/>
        </a:p>
      </dgm:t>
    </dgm:pt>
    <dgm:pt modelId="{261B5DE0-E2F1-4D04-8950-93F109F767A0}" type="pres">
      <dgm:prSet presAssocID="{C364C16E-04AF-4F2B-9C9A-6F3733B47BF5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3F873ADC-0C45-4830-9BE7-DA55FFBE5ADC}" type="pres">
      <dgm:prSet presAssocID="{C92B8ABE-9FCA-4695-8FDF-17D3BDA78611}" presName="parTrans" presStyleLbl="sibTrans2D1" presStyleIdx="2" presStyleCnt="5"/>
      <dgm:spPr/>
      <dgm:t>
        <a:bodyPr/>
        <a:lstStyle/>
        <a:p>
          <a:endParaRPr lang="en-US"/>
        </a:p>
      </dgm:t>
    </dgm:pt>
    <dgm:pt modelId="{4BC2C3A4-D1E9-4C97-8EF7-A89529617C50}" type="pres">
      <dgm:prSet presAssocID="{C92B8ABE-9FCA-4695-8FDF-17D3BDA78611}" presName="connectorText" presStyleLbl="sibTrans2D1" presStyleIdx="2" presStyleCnt="5"/>
      <dgm:spPr/>
      <dgm:t>
        <a:bodyPr/>
        <a:lstStyle/>
        <a:p>
          <a:endParaRPr lang="en-US"/>
        </a:p>
      </dgm:t>
    </dgm:pt>
    <dgm:pt modelId="{D4E89462-FED0-4276-BB8F-29BC69DC1FEE}" type="pres">
      <dgm:prSet presAssocID="{34D05999-0C17-410B-91AE-1AD3E06CCC28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25860D4-48EF-4E48-AB14-0A09ED2874AD}" type="pres">
      <dgm:prSet presAssocID="{29919DD6-2032-462E-AC36-1FD04E76FA5F}" presName="parTrans" presStyleLbl="sibTrans2D1" presStyleIdx="3" presStyleCnt="5"/>
      <dgm:spPr/>
      <dgm:t>
        <a:bodyPr/>
        <a:lstStyle/>
        <a:p>
          <a:endParaRPr lang="en-US"/>
        </a:p>
      </dgm:t>
    </dgm:pt>
    <dgm:pt modelId="{7769C020-1B50-4E22-A5AA-F569BDB782C9}" type="pres">
      <dgm:prSet presAssocID="{29919DD6-2032-462E-AC36-1FD04E76FA5F}" presName="connectorText" presStyleLbl="sibTrans2D1" presStyleIdx="3" presStyleCnt="5"/>
      <dgm:spPr/>
      <dgm:t>
        <a:bodyPr/>
        <a:lstStyle/>
        <a:p>
          <a:endParaRPr lang="en-US"/>
        </a:p>
      </dgm:t>
    </dgm:pt>
    <dgm:pt modelId="{D163A947-1252-4532-91E2-2A7F03DAA174}" type="pres">
      <dgm:prSet presAssocID="{A777000E-1B4E-4F19-BA67-0D8A6BB41014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BFD49E72-0053-4165-8455-09765A329DF3}" type="pres">
      <dgm:prSet presAssocID="{F0719AA5-B011-4F77-985F-F12687049454}" presName="parTrans" presStyleLbl="sibTrans2D1" presStyleIdx="4" presStyleCnt="5"/>
      <dgm:spPr/>
      <dgm:t>
        <a:bodyPr/>
        <a:lstStyle/>
        <a:p>
          <a:endParaRPr lang="en-US"/>
        </a:p>
      </dgm:t>
    </dgm:pt>
    <dgm:pt modelId="{A97620E8-20F8-4966-B0F9-A5483AD2011A}" type="pres">
      <dgm:prSet presAssocID="{F0719AA5-B011-4F77-985F-F12687049454}" presName="connectorText" presStyleLbl="sibTrans2D1" presStyleIdx="4" presStyleCnt="5"/>
      <dgm:spPr/>
      <dgm:t>
        <a:bodyPr/>
        <a:lstStyle/>
        <a:p>
          <a:endParaRPr lang="en-US"/>
        </a:p>
      </dgm:t>
    </dgm:pt>
    <dgm:pt modelId="{7D85FE71-6B51-468C-99A6-CCB86202C7F0}" type="pres">
      <dgm:prSet presAssocID="{A88D7A64-480F-444E-89E0-78659D2E0DC0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FE1F2B74-79B4-4FAB-BCAE-CCD05E995264}" type="presOf" srcId="{A88D7A64-480F-444E-89E0-78659D2E0DC0}" destId="{7D85FE71-6B51-468C-99A6-CCB86202C7F0}" srcOrd="0" destOrd="0" presId="urn:microsoft.com/office/officeart/2005/8/layout/radial5"/>
    <dgm:cxn modelId="{9315FE68-52A4-402D-8C0C-8287831DF510}" type="presOf" srcId="{8A7C3F2E-0D36-4DD4-A342-2E2C09385262}" destId="{D46ABC2E-716D-45AF-BE77-3533CFAE0517}" srcOrd="1" destOrd="0" presId="urn:microsoft.com/office/officeart/2005/8/layout/radial5"/>
    <dgm:cxn modelId="{5BE518D8-7B60-448B-BE30-7A723D758517}" type="presOf" srcId="{34D05999-0C17-410B-91AE-1AD3E06CCC28}" destId="{D4E89462-FED0-4276-BB8F-29BC69DC1FEE}" srcOrd="0" destOrd="0" presId="urn:microsoft.com/office/officeart/2005/8/layout/radial5"/>
    <dgm:cxn modelId="{31DB9DE7-7A98-42A3-A7AA-6B74CC8FC38B}" type="presOf" srcId="{8A7C3F2E-0D36-4DD4-A342-2E2C09385262}" destId="{2F653060-4634-4250-A69C-4382D581618F}" srcOrd="0" destOrd="0" presId="urn:microsoft.com/office/officeart/2005/8/layout/radial5"/>
    <dgm:cxn modelId="{F4594E4E-68DF-4935-9ABC-67204B7D1C1B}" type="presOf" srcId="{A777000E-1B4E-4F19-BA67-0D8A6BB41014}" destId="{D163A947-1252-4532-91E2-2A7F03DAA174}" srcOrd="0" destOrd="0" presId="urn:microsoft.com/office/officeart/2005/8/layout/radial5"/>
    <dgm:cxn modelId="{84A8C178-41F0-4B56-95C8-E6D9A83BEBB7}" type="presOf" srcId="{29919DD6-2032-462E-AC36-1FD04E76FA5F}" destId="{7769C020-1B50-4E22-A5AA-F569BDB782C9}" srcOrd="1" destOrd="0" presId="urn:microsoft.com/office/officeart/2005/8/layout/radial5"/>
    <dgm:cxn modelId="{F7124A79-FD08-4208-B986-2D7F4E3913B5}" type="presOf" srcId="{C92B8ABE-9FCA-4695-8FDF-17D3BDA78611}" destId="{4BC2C3A4-D1E9-4C97-8EF7-A89529617C50}" srcOrd="1" destOrd="0" presId="urn:microsoft.com/office/officeart/2005/8/layout/radial5"/>
    <dgm:cxn modelId="{619514D9-87AC-49E6-AC5D-7F1828AEC53A}" type="presOf" srcId="{C92B8ABE-9FCA-4695-8FDF-17D3BDA78611}" destId="{3F873ADC-0C45-4830-9BE7-DA55FFBE5ADC}" srcOrd="0" destOrd="0" presId="urn:microsoft.com/office/officeart/2005/8/layout/radial5"/>
    <dgm:cxn modelId="{F1F27F30-C460-4EDE-9AF5-6BB04A41385F}" type="presOf" srcId="{1E22879A-6503-46A2-87C8-F7712A6E6E84}" destId="{04DFBF19-BF1D-4932-AC23-04979AC141F5}" srcOrd="0" destOrd="0" presId="urn:microsoft.com/office/officeart/2005/8/layout/radial5"/>
    <dgm:cxn modelId="{AC8345CF-D089-4A3E-96E1-8AB4D55BF73B}" type="presOf" srcId="{C364C16E-04AF-4F2B-9C9A-6F3733B47BF5}" destId="{261B5DE0-E2F1-4D04-8950-93F109F767A0}" srcOrd="0" destOrd="0" presId="urn:microsoft.com/office/officeart/2005/8/layout/radial5"/>
    <dgm:cxn modelId="{079E23F2-B436-4DE1-8C7B-329D26940554}" type="presOf" srcId="{E79E3068-7CF0-4D38-AA50-D1864F8D71E8}" destId="{EAD4A95F-8FC0-4F0C-BE97-CCF38B1C7074}" srcOrd="0" destOrd="0" presId="urn:microsoft.com/office/officeart/2005/8/layout/radial5"/>
    <dgm:cxn modelId="{52F9EDB5-6F40-489D-AE93-7FCCECC7935B}" srcId="{754E1AF6-818D-4287-8926-F703D5B695C7}" destId="{C364C16E-04AF-4F2B-9C9A-6F3733B47BF5}" srcOrd="1" destOrd="0" parTransId="{FF705FBD-9523-4679-AC52-886C5CB77FF8}" sibTransId="{C177353F-7EDA-465D-90B1-79D2432AF964}"/>
    <dgm:cxn modelId="{20626042-71B6-40E8-96B7-50E4EA84BBF1}" type="presOf" srcId="{FF705FBD-9523-4679-AC52-886C5CB77FF8}" destId="{20813EF8-8942-4AFD-AF4C-874F5949AE81}" srcOrd="0" destOrd="0" presId="urn:microsoft.com/office/officeart/2005/8/layout/radial5"/>
    <dgm:cxn modelId="{EDC56F68-6BA1-4BFD-8D04-3CDB11983C7C}" srcId="{754E1AF6-818D-4287-8926-F703D5B695C7}" destId="{E79E3068-7CF0-4D38-AA50-D1864F8D71E8}" srcOrd="0" destOrd="0" parTransId="{8A7C3F2E-0D36-4DD4-A342-2E2C09385262}" sibTransId="{8381A917-1014-4825-8BC1-111EE450D115}"/>
    <dgm:cxn modelId="{C0026EF8-3AF5-4FA9-B345-2C7B791F3325}" type="presOf" srcId="{29919DD6-2032-462E-AC36-1FD04E76FA5F}" destId="{D25860D4-48EF-4E48-AB14-0A09ED2874AD}" srcOrd="0" destOrd="0" presId="urn:microsoft.com/office/officeart/2005/8/layout/radial5"/>
    <dgm:cxn modelId="{4C52297D-DFA7-4FEE-8D0B-5AEEBC59D26B}" type="presOf" srcId="{FF705FBD-9523-4679-AC52-886C5CB77FF8}" destId="{D5F2B4F8-E24E-4AF8-921C-56F0CE900F9A}" srcOrd="1" destOrd="0" presId="urn:microsoft.com/office/officeart/2005/8/layout/radial5"/>
    <dgm:cxn modelId="{39086C94-7099-4B36-A57C-458EBF55E16A}" srcId="{754E1AF6-818D-4287-8926-F703D5B695C7}" destId="{34D05999-0C17-410B-91AE-1AD3E06CCC28}" srcOrd="2" destOrd="0" parTransId="{C92B8ABE-9FCA-4695-8FDF-17D3BDA78611}" sibTransId="{70CB038B-66C9-4B0F-937E-A9C6DEFD78B7}"/>
    <dgm:cxn modelId="{D0CD9F4A-6EC4-4448-AFB8-A022DA413B10}" type="presOf" srcId="{754E1AF6-818D-4287-8926-F703D5B695C7}" destId="{53950EE0-DDBD-4E61-8748-0749E570AAA6}" srcOrd="0" destOrd="0" presId="urn:microsoft.com/office/officeart/2005/8/layout/radial5"/>
    <dgm:cxn modelId="{80A13B71-C4DA-4D16-8315-0CD4CD852C8C}" srcId="{754E1AF6-818D-4287-8926-F703D5B695C7}" destId="{A777000E-1B4E-4F19-BA67-0D8A6BB41014}" srcOrd="3" destOrd="0" parTransId="{29919DD6-2032-462E-AC36-1FD04E76FA5F}" sibTransId="{7D2DB4E2-71F8-4986-AD7B-DAECCC9E022E}"/>
    <dgm:cxn modelId="{2AE86DCE-B239-4637-BABB-17E3AA2C5018}" srcId="{754E1AF6-818D-4287-8926-F703D5B695C7}" destId="{A88D7A64-480F-444E-89E0-78659D2E0DC0}" srcOrd="4" destOrd="0" parTransId="{F0719AA5-B011-4F77-985F-F12687049454}" sibTransId="{9F547D6B-34E3-4808-B1B1-291F45BD92FC}"/>
    <dgm:cxn modelId="{B417EADF-9DEE-470D-B134-194609A93FCE}" type="presOf" srcId="{F0719AA5-B011-4F77-985F-F12687049454}" destId="{A97620E8-20F8-4966-B0F9-A5483AD2011A}" srcOrd="1" destOrd="0" presId="urn:microsoft.com/office/officeart/2005/8/layout/radial5"/>
    <dgm:cxn modelId="{2826A46A-DAED-4749-A42E-ACCF13F207F9}" srcId="{1E22879A-6503-46A2-87C8-F7712A6E6E84}" destId="{754E1AF6-818D-4287-8926-F703D5B695C7}" srcOrd="0" destOrd="0" parTransId="{F1C1B2AA-6224-406F-85B3-66B6376B4441}" sibTransId="{6A98DE72-4790-4B00-83C9-47E7B6AAB671}"/>
    <dgm:cxn modelId="{038E99D1-9632-4FC1-B20A-4430F1196362}" type="presOf" srcId="{F0719AA5-B011-4F77-985F-F12687049454}" destId="{BFD49E72-0053-4165-8455-09765A329DF3}" srcOrd="0" destOrd="0" presId="urn:microsoft.com/office/officeart/2005/8/layout/radial5"/>
    <dgm:cxn modelId="{9A1B34E9-7AEB-4353-B289-C4CB28D8F54C}" type="presParOf" srcId="{04DFBF19-BF1D-4932-AC23-04979AC141F5}" destId="{53950EE0-DDBD-4E61-8748-0749E570AAA6}" srcOrd="0" destOrd="0" presId="urn:microsoft.com/office/officeart/2005/8/layout/radial5"/>
    <dgm:cxn modelId="{5FFF1FB5-91C3-4C4C-B317-F7F49EB5B462}" type="presParOf" srcId="{04DFBF19-BF1D-4932-AC23-04979AC141F5}" destId="{2F653060-4634-4250-A69C-4382D581618F}" srcOrd="1" destOrd="0" presId="urn:microsoft.com/office/officeart/2005/8/layout/radial5"/>
    <dgm:cxn modelId="{6AC7BBD1-880D-4B0C-9B02-C6531CBE7650}" type="presParOf" srcId="{2F653060-4634-4250-A69C-4382D581618F}" destId="{D46ABC2E-716D-45AF-BE77-3533CFAE0517}" srcOrd="0" destOrd="0" presId="urn:microsoft.com/office/officeart/2005/8/layout/radial5"/>
    <dgm:cxn modelId="{47CC90CF-CE89-4FFF-A6E1-C295624A5AAB}" type="presParOf" srcId="{04DFBF19-BF1D-4932-AC23-04979AC141F5}" destId="{EAD4A95F-8FC0-4F0C-BE97-CCF38B1C7074}" srcOrd="2" destOrd="0" presId="urn:microsoft.com/office/officeart/2005/8/layout/radial5"/>
    <dgm:cxn modelId="{ABD174EF-FD6D-4B6A-895A-6C2A88E74C75}" type="presParOf" srcId="{04DFBF19-BF1D-4932-AC23-04979AC141F5}" destId="{20813EF8-8942-4AFD-AF4C-874F5949AE81}" srcOrd="3" destOrd="0" presId="urn:microsoft.com/office/officeart/2005/8/layout/radial5"/>
    <dgm:cxn modelId="{D70DEF61-81CF-47AB-8D39-1344E8414AEB}" type="presParOf" srcId="{20813EF8-8942-4AFD-AF4C-874F5949AE81}" destId="{D5F2B4F8-E24E-4AF8-921C-56F0CE900F9A}" srcOrd="0" destOrd="0" presId="urn:microsoft.com/office/officeart/2005/8/layout/radial5"/>
    <dgm:cxn modelId="{853772D7-F381-445A-B914-EE109B8D9F1D}" type="presParOf" srcId="{04DFBF19-BF1D-4932-AC23-04979AC141F5}" destId="{261B5DE0-E2F1-4D04-8950-93F109F767A0}" srcOrd="4" destOrd="0" presId="urn:microsoft.com/office/officeart/2005/8/layout/radial5"/>
    <dgm:cxn modelId="{21B32A15-580D-4C29-892A-FFE295B0839D}" type="presParOf" srcId="{04DFBF19-BF1D-4932-AC23-04979AC141F5}" destId="{3F873ADC-0C45-4830-9BE7-DA55FFBE5ADC}" srcOrd="5" destOrd="0" presId="urn:microsoft.com/office/officeart/2005/8/layout/radial5"/>
    <dgm:cxn modelId="{B47130CE-08F3-41CD-B4A4-B53047056E4A}" type="presParOf" srcId="{3F873ADC-0C45-4830-9BE7-DA55FFBE5ADC}" destId="{4BC2C3A4-D1E9-4C97-8EF7-A89529617C50}" srcOrd="0" destOrd="0" presId="urn:microsoft.com/office/officeart/2005/8/layout/radial5"/>
    <dgm:cxn modelId="{12BB12B5-4591-452F-BB87-4C0ABD534AC4}" type="presParOf" srcId="{04DFBF19-BF1D-4932-AC23-04979AC141F5}" destId="{D4E89462-FED0-4276-BB8F-29BC69DC1FEE}" srcOrd="6" destOrd="0" presId="urn:microsoft.com/office/officeart/2005/8/layout/radial5"/>
    <dgm:cxn modelId="{DFC07B64-B964-491E-95D3-A7DEF81D0BEC}" type="presParOf" srcId="{04DFBF19-BF1D-4932-AC23-04979AC141F5}" destId="{D25860D4-48EF-4E48-AB14-0A09ED2874AD}" srcOrd="7" destOrd="0" presId="urn:microsoft.com/office/officeart/2005/8/layout/radial5"/>
    <dgm:cxn modelId="{BF4ABE9F-BF70-49A9-8B9D-9DDC09E4AA55}" type="presParOf" srcId="{D25860D4-48EF-4E48-AB14-0A09ED2874AD}" destId="{7769C020-1B50-4E22-A5AA-F569BDB782C9}" srcOrd="0" destOrd="0" presId="urn:microsoft.com/office/officeart/2005/8/layout/radial5"/>
    <dgm:cxn modelId="{546F5260-F866-4315-B585-826A79600C51}" type="presParOf" srcId="{04DFBF19-BF1D-4932-AC23-04979AC141F5}" destId="{D163A947-1252-4532-91E2-2A7F03DAA174}" srcOrd="8" destOrd="0" presId="urn:microsoft.com/office/officeart/2005/8/layout/radial5"/>
    <dgm:cxn modelId="{D83ECCD7-51AA-4287-BDDE-3791742EC9D0}" type="presParOf" srcId="{04DFBF19-BF1D-4932-AC23-04979AC141F5}" destId="{BFD49E72-0053-4165-8455-09765A329DF3}" srcOrd="9" destOrd="0" presId="urn:microsoft.com/office/officeart/2005/8/layout/radial5"/>
    <dgm:cxn modelId="{EDBE3022-0CC0-4F87-8D67-0EBA35E37E6E}" type="presParOf" srcId="{BFD49E72-0053-4165-8455-09765A329DF3}" destId="{A97620E8-20F8-4966-B0F9-A5483AD2011A}" srcOrd="0" destOrd="0" presId="urn:microsoft.com/office/officeart/2005/8/layout/radial5"/>
    <dgm:cxn modelId="{DAD0DC12-1A36-4CD8-96B2-C13993F6936F}" type="presParOf" srcId="{04DFBF19-BF1D-4932-AC23-04979AC141F5}" destId="{7D85FE71-6B51-468C-99A6-CCB86202C7F0}" srcOrd="10" destOrd="0" presId="urn:microsoft.com/office/officeart/2005/8/layout/radial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DE4A0ED-76A9-4456-A24E-9E7A3E5177C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FBACC21A-2914-46E6-871C-F53106CC2AE1}">
      <dgm:prSet phldrT="[Text]"/>
      <dgm:spPr/>
      <dgm:t>
        <a:bodyPr/>
        <a:lstStyle/>
        <a:p>
          <a:r>
            <a:rPr lang="en-US" dirty="0" smtClean="0"/>
            <a:t>BUDGET</a:t>
          </a:r>
          <a:endParaRPr lang="en-US" dirty="0"/>
        </a:p>
      </dgm:t>
    </dgm:pt>
    <dgm:pt modelId="{0D667BC8-E15E-41FF-8345-529CE997AAB9}" type="parTrans" cxnId="{F09F741E-0F20-461A-B3E2-7FE08FA71724}">
      <dgm:prSet/>
      <dgm:spPr/>
      <dgm:t>
        <a:bodyPr/>
        <a:lstStyle/>
        <a:p>
          <a:endParaRPr lang="en-US"/>
        </a:p>
      </dgm:t>
    </dgm:pt>
    <dgm:pt modelId="{6E172C70-4CD7-4123-93CE-F4B2A17C46FA}" type="sibTrans" cxnId="{F09F741E-0F20-461A-B3E2-7FE08FA71724}">
      <dgm:prSet/>
      <dgm:spPr/>
      <dgm:t>
        <a:bodyPr/>
        <a:lstStyle/>
        <a:p>
          <a:endParaRPr lang="en-US"/>
        </a:p>
      </dgm:t>
    </dgm:pt>
    <dgm:pt modelId="{EBA7D8DB-2D45-4110-A673-21AE38F8DEC0}">
      <dgm:prSet phldrT="[Text]"/>
      <dgm:spPr/>
      <dgm:t>
        <a:bodyPr/>
        <a:lstStyle/>
        <a:p>
          <a:r>
            <a:rPr lang="en-US" dirty="0" smtClean="0"/>
            <a:t>REVENUE  BUDGET</a:t>
          </a:r>
          <a:endParaRPr lang="en-US" dirty="0"/>
        </a:p>
      </dgm:t>
    </dgm:pt>
    <dgm:pt modelId="{A03E2E1A-3FEB-45ED-9D80-EC4391104E20}" type="parTrans" cxnId="{4D93D616-8127-4A78-B2EF-7AD39CCE5AC2}">
      <dgm:prSet/>
      <dgm:spPr/>
      <dgm:t>
        <a:bodyPr/>
        <a:lstStyle/>
        <a:p>
          <a:endParaRPr lang="en-US"/>
        </a:p>
      </dgm:t>
    </dgm:pt>
    <dgm:pt modelId="{F6811C74-4466-4E0E-8789-AEC0CAD5800F}" type="sibTrans" cxnId="{4D93D616-8127-4A78-B2EF-7AD39CCE5AC2}">
      <dgm:prSet/>
      <dgm:spPr/>
      <dgm:t>
        <a:bodyPr/>
        <a:lstStyle/>
        <a:p>
          <a:endParaRPr lang="en-US"/>
        </a:p>
      </dgm:t>
    </dgm:pt>
    <dgm:pt modelId="{E5A96FE6-F8AC-4009-A9C9-7FB72B6A7872}">
      <dgm:prSet phldrT="[Text]"/>
      <dgm:spPr/>
      <dgm:t>
        <a:bodyPr/>
        <a:lstStyle/>
        <a:p>
          <a:r>
            <a:rPr lang="en-US" dirty="0" smtClean="0"/>
            <a:t>CAPITAL BUDGET</a:t>
          </a:r>
          <a:endParaRPr lang="en-US" dirty="0"/>
        </a:p>
      </dgm:t>
    </dgm:pt>
    <dgm:pt modelId="{D3CF02D3-B1A6-4E0A-898D-6DA5DCDE6136}" type="parTrans" cxnId="{0442B5B2-1596-4DCB-846A-3E1073C0673F}">
      <dgm:prSet/>
      <dgm:spPr/>
      <dgm:t>
        <a:bodyPr/>
        <a:lstStyle/>
        <a:p>
          <a:endParaRPr lang="en-US"/>
        </a:p>
      </dgm:t>
    </dgm:pt>
    <dgm:pt modelId="{76D2953C-E322-4846-9A33-8C0D4D097913}" type="sibTrans" cxnId="{0442B5B2-1596-4DCB-846A-3E1073C0673F}">
      <dgm:prSet/>
      <dgm:spPr/>
      <dgm:t>
        <a:bodyPr/>
        <a:lstStyle/>
        <a:p>
          <a:endParaRPr lang="en-US"/>
        </a:p>
      </dgm:t>
    </dgm:pt>
    <dgm:pt modelId="{42B18333-70F4-4B5A-B614-818D92E406A6}" type="asst">
      <dgm:prSet/>
      <dgm:spPr/>
      <dgm:t>
        <a:bodyPr/>
        <a:lstStyle/>
        <a:p>
          <a:r>
            <a:rPr lang="en-US" dirty="0" smtClean="0"/>
            <a:t>REVENUE RECEIPTS</a:t>
          </a:r>
          <a:endParaRPr lang="en-US" dirty="0"/>
        </a:p>
      </dgm:t>
    </dgm:pt>
    <dgm:pt modelId="{C5BB3B6B-B484-47FE-BAD7-1E50D8C2A2B0}" type="parTrans" cxnId="{EC4AFE3B-0922-48BD-AE4D-3D918FCA66F1}">
      <dgm:prSet/>
      <dgm:spPr/>
      <dgm:t>
        <a:bodyPr/>
        <a:lstStyle/>
        <a:p>
          <a:endParaRPr lang="en-US"/>
        </a:p>
      </dgm:t>
    </dgm:pt>
    <dgm:pt modelId="{4568B498-C4D7-4137-B2C9-F04877EBCA4F}" type="sibTrans" cxnId="{EC4AFE3B-0922-48BD-AE4D-3D918FCA66F1}">
      <dgm:prSet/>
      <dgm:spPr/>
      <dgm:t>
        <a:bodyPr/>
        <a:lstStyle/>
        <a:p>
          <a:endParaRPr lang="en-US"/>
        </a:p>
      </dgm:t>
    </dgm:pt>
    <dgm:pt modelId="{F57A0E98-D731-4EE8-9E3A-43B92FCF639F}" type="asst">
      <dgm:prSet/>
      <dgm:spPr/>
      <dgm:t>
        <a:bodyPr/>
        <a:lstStyle/>
        <a:p>
          <a:r>
            <a:rPr lang="en-US" dirty="0" smtClean="0"/>
            <a:t>REVENUE EXPENDITURE</a:t>
          </a:r>
          <a:endParaRPr lang="en-US" dirty="0"/>
        </a:p>
      </dgm:t>
    </dgm:pt>
    <dgm:pt modelId="{62A5764E-37C3-4834-90DB-2795B7ED02DF}" type="parTrans" cxnId="{CFED65E0-4922-4937-8762-A4505A58E5BA}">
      <dgm:prSet/>
      <dgm:spPr/>
      <dgm:t>
        <a:bodyPr/>
        <a:lstStyle/>
        <a:p>
          <a:endParaRPr lang="en-US"/>
        </a:p>
      </dgm:t>
    </dgm:pt>
    <dgm:pt modelId="{08095D43-FF61-4D3D-9FCF-DE34A1547DD0}" type="sibTrans" cxnId="{CFED65E0-4922-4937-8762-A4505A58E5BA}">
      <dgm:prSet/>
      <dgm:spPr/>
      <dgm:t>
        <a:bodyPr/>
        <a:lstStyle/>
        <a:p>
          <a:endParaRPr lang="en-US"/>
        </a:p>
      </dgm:t>
    </dgm:pt>
    <dgm:pt modelId="{2076F1B4-2C05-4948-B020-88F500E1CD29}" type="asst">
      <dgm:prSet/>
      <dgm:spPr/>
      <dgm:t>
        <a:bodyPr/>
        <a:lstStyle/>
        <a:p>
          <a:r>
            <a:rPr lang="en-US" dirty="0" smtClean="0"/>
            <a:t>CAPITAL  RECEIPTS</a:t>
          </a:r>
          <a:endParaRPr lang="en-US" dirty="0"/>
        </a:p>
      </dgm:t>
    </dgm:pt>
    <dgm:pt modelId="{8E4D5CF0-CD43-4AA5-86DE-0215445ECCE9}" type="parTrans" cxnId="{9AA0B4BF-8220-4CFF-B4C9-D292F69A6853}">
      <dgm:prSet/>
      <dgm:spPr/>
      <dgm:t>
        <a:bodyPr/>
        <a:lstStyle/>
        <a:p>
          <a:endParaRPr lang="en-US"/>
        </a:p>
      </dgm:t>
    </dgm:pt>
    <dgm:pt modelId="{3502B7E4-7FE0-48D7-8FF5-36D18947FA77}" type="sibTrans" cxnId="{9AA0B4BF-8220-4CFF-B4C9-D292F69A6853}">
      <dgm:prSet/>
      <dgm:spPr/>
      <dgm:t>
        <a:bodyPr/>
        <a:lstStyle/>
        <a:p>
          <a:endParaRPr lang="en-US"/>
        </a:p>
      </dgm:t>
    </dgm:pt>
    <dgm:pt modelId="{E8AE05FF-EA8F-4E16-A70A-8FB4D3898E5D}" type="asst">
      <dgm:prSet/>
      <dgm:spPr/>
      <dgm:t>
        <a:bodyPr/>
        <a:lstStyle/>
        <a:p>
          <a:r>
            <a:rPr lang="en-US" dirty="0" smtClean="0"/>
            <a:t>CAPITAL </a:t>
          </a:r>
          <a:endParaRPr lang="en-US" dirty="0" smtClean="0"/>
        </a:p>
        <a:p>
          <a:r>
            <a:rPr lang="en-US" dirty="0" smtClean="0"/>
            <a:t>EXPENDITURE</a:t>
          </a:r>
          <a:endParaRPr lang="en-US" dirty="0"/>
        </a:p>
      </dgm:t>
    </dgm:pt>
    <dgm:pt modelId="{E8E248A8-A0F7-42D3-B827-CF4CC9B39E05}" type="parTrans" cxnId="{2E1410B8-6781-4862-99A2-2ED813F4A14E}">
      <dgm:prSet/>
      <dgm:spPr/>
      <dgm:t>
        <a:bodyPr/>
        <a:lstStyle/>
        <a:p>
          <a:endParaRPr lang="en-US"/>
        </a:p>
      </dgm:t>
    </dgm:pt>
    <dgm:pt modelId="{05A0D002-193F-485E-AA13-5D76E8A523EE}" type="sibTrans" cxnId="{2E1410B8-6781-4862-99A2-2ED813F4A14E}">
      <dgm:prSet/>
      <dgm:spPr/>
      <dgm:t>
        <a:bodyPr/>
        <a:lstStyle/>
        <a:p>
          <a:endParaRPr lang="en-US"/>
        </a:p>
      </dgm:t>
    </dgm:pt>
    <dgm:pt modelId="{290F841E-C268-4BA3-A40B-42207A76DA8B}" type="pres">
      <dgm:prSet presAssocID="{2DE4A0ED-76A9-4456-A24E-9E7A3E5177C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09D470A-D353-46BC-BF6C-0630A42AECBB}" type="pres">
      <dgm:prSet presAssocID="{FBACC21A-2914-46E6-871C-F53106CC2AE1}" presName="hierRoot1" presStyleCnt="0">
        <dgm:presLayoutVars>
          <dgm:hierBranch val="init"/>
        </dgm:presLayoutVars>
      </dgm:prSet>
      <dgm:spPr/>
    </dgm:pt>
    <dgm:pt modelId="{4D3E35ED-116D-44B3-BCF8-98FF7A3F7243}" type="pres">
      <dgm:prSet presAssocID="{FBACC21A-2914-46E6-871C-F53106CC2AE1}" presName="rootComposite1" presStyleCnt="0"/>
      <dgm:spPr/>
    </dgm:pt>
    <dgm:pt modelId="{DA72382E-C8CC-4BBE-A316-2B526A5E64B8}" type="pres">
      <dgm:prSet presAssocID="{FBACC21A-2914-46E6-871C-F53106CC2AE1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013D9DC-8497-412B-B137-FB19D6A73E41}" type="pres">
      <dgm:prSet presAssocID="{FBACC21A-2914-46E6-871C-F53106CC2AE1}" presName="rootConnector1" presStyleLbl="node1" presStyleIdx="0" presStyleCnt="0"/>
      <dgm:spPr/>
      <dgm:t>
        <a:bodyPr/>
        <a:lstStyle/>
        <a:p>
          <a:endParaRPr lang="en-US"/>
        </a:p>
      </dgm:t>
    </dgm:pt>
    <dgm:pt modelId="{EA830EC2-0F49-4A07-A70D-0AD8C1DA0CFB}" type="pres">
      <dgm:prSet presAssocID="{FBACC21A-2914-46E6-871C-F53106CC2AE1}" presName="hierChild2" presStyleCnt="0"/>
      <dgm:spPr/>
    </dgm:pt>
    <dgm:pt modelId="{72DD44FA-A80D-496F-84F1-8160FADF7970}" type="pres">
      <dgm:prSet presAssocID="{A03E2E1A-3FEB-45ED-9D80-EC4391104E20}" presName="Name37" presStyleLbl="parChTrans1D2" presStyleIdx="0" presStyleCnt="2"/>
      <dgm:spPr/>
      <dgm:t>
        <a:bodyPr/>
        <a:lstStyle/>
        <a:p>
          <a:endParaRPr lang="en-US"/>
        </a:p>
      </dgm:t>
    </dgm:pt>
    <dgm:pt modelId="{9280E7D9-6863-4463-A590-B2EF1ECC3DE1}" type="pres">
      <dgm:prSet presAssocID="{EBA7D8DB-2D45-4110-A673-21AE38F8DEC0}" presName="hierRoot2" presStyleCnt="0">
        <dgm:presLayoutVars>
          <dgm:hierBranch val="init"/>
        </dgm:presLayoutVars>
      </dgm:prSet>
      <dgm:spPr/>
    </dgm:pt>
    <dgm:pt modelId="{17ADE0F2-16FC-43D7-BE96-B59DE5B5166F}" type="pres">
      <dgm:prSet presAssocID="{EBA7D8DB-2D45-4110-A673-21AE38F8DEC0}" presName="rootComposite" presStyleCnt="0"/>
      <dgm:spPr/>
    </dgm:pt>
    <dgm:pt modelId="{E966CC0E-E40B-43EC-B8E6-E82D96549161}" type="pres">
      <dgm:prSet presAssocID="{EBA7D8DB-2D45-4110-A673-21AE38F8DEC0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AF3BA75-A0F0-40DD-957A-B303D67371E8}" type="pres">
      <dgm:prSet presAssocID="{EBA7D8DB-2D45-4110-A673-21AE38F8DEC0}" presName="rootConnector" presStyleLbl="node2" presStyleIdx="0" presStyleCnt="2"/>
      <dgm:spPr/>
      <dgm:t>
        <a:bodyPr/>
        <a:lstStyle/>
        <a:p>
          <a:endParaRPr lang="en-US"/>
        </a:p>
      </dgm:t>
    </dgm:pt>
    <dgm:pt modelId="{452A14FA-DE5F-417A-8E74-126702D8A022}" type="pres">
      <dgm:prSet presAssocID="{EBA7D8DB-2D45-4110-A673-21AE38F8DEC0}" presName="hierChild4" presStyleCnt="0"/>
      <dgm:spPr/>
    </dgm:pt>
    <dgm:pt modelId="{ECF74847-DCE6-4D2A-9875-6B468EC40AD6}" type="pres">
      <dgm:prSet presAssocID="{EBA7D8DB-2D45-4110-A673-21AE38F8DEC0}" presName="hierChild5" presStyleCnt="0"/>
      <dgm:spPr/>
    </dgm:pt>
    <dgm:pt modelId="{EED44636-61ED-47C1-988B-E6A969F3B1B5}" type="pres">
      <dgm:prSet presAssocID="{C5BB3B6B-B484-47FE-BAD7-1E50D8C2A2B0}" presName="Name111" presStyleLbl="parChTrans1D3" presStyleIdx="0" presStyleCnt="4"/>
      <dgm:spPr/>
      <dgm:t>
        <a:bodyPr/>
        <a:lstStyle/>
        <a:p>
          <a:endParaRPr lang="en-US"/>
        </a:p>
      </dgm:t>
    </dgm:pt>
    <dgm:pt modelId="{61A21C58-B990-486E-8A86-E7FCFB75524B}" type="pres">
      <dgm:prSet presAssocID="{42B18333-70F4-4B5A-B614-818D92E406A6}" presName="hierRoot3" presStyleCnt="0">
        <dgm:presLayoutVars>
          <dgm:hierBranch val="init"/>
        </dgm:presLayoutVars>
      </dgm:prSet>
      <dgm:spPr/>
    </dgm:pt>
    <dgm:pt modelId="{C9F5B586-BDB6-439C-A93B-507781BE42F4}" type="pres">
      <dgm:prSet presAssocID="{42B18333-70F4-4B5A-B614-818D92E406A6}" presName="rootComposite3" presStyleCnt="0"/>
      <dgm:spPr/>
    </dgm:pt>
    <dgm:pt modelId="{B7B81F80-FE8C-41F8-AA97-80D1DDE7CF6A}" type="pres">
      <dgm:prSet presAssocID="{42B18333-70F4-4B5A-B614-818D92E406A6}" presName="rootText3" presStyleLbl="asst2" presStyleIdx="0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61C2078-30AD-4C17-8F1C-C55AA259A8A5}" type="pres">
      <dgm:prSet presAssocID="{42B18333-70F4-4B5A-B614-818D92E406A6}" presName="rootConnector3" presStyleLbl="asst2" presStyleIdx="0" presStyleCnt="4"/>
      <dgm:spPr/>
      <dgm:t>
        <a:bodyPr/>
        <a:lstStyle/>
        <a:p>
          <a:endParaRPr lang="en-US"/>
        </a:p>
      </dgm:t>
    </dgm:pt>
    <dgm:pt modelId="{A83D4571-A6E8-44B9-A198-9293A5C2506E}" type="pres">
      <dgm:prSet presAssocID="{42B18333-70F4-4B5A-B614-818D92E406A6}" presName="hierChild6" presStyleCnt="0"/>
      <dgm:spPr/>
    </dgm:pt>
    <dgm:pt modelId="{2076DF0C-E5A4-4651-A952-FB35AB8B41E8}" type="pres">
      <dgm:prSet presAssocID="{42B18333-70F4-4B5A-B614-818D92E406A6}" presName="hierChild7" presStyleCnt="0"/>
      <dgm:spPr/>
    </dgm:pt>
    <dgm:pt modelId="{E47D5976-A0DF-419B-A747-7F2CDDFBA8D6}" type="pres">
      <dgm:prSet presAssocID="{62A5764E-37C3-4834-90DB-2795B7ED02DF}" presName="Name111" presStyleLbl="parChTrans1D3" presStyleIdx="1" presStyleCnt="4"/>
      <dgm:spPr/>
      <dgm:t>
        <a:bodyPr/>
        <a:lstStyle/>
        <a:p>
          <a:endParaRPr lang="en-US"/>
        </a:p>
      </dgm:t>
    </dgm:pt>
    <dgm:pt modelId="{627F8B23-4447-4BD1-9C65-150B70F644F8}" type="pres">
      <dgm:prSet presAssocID="{F57A0E98-D731-4EE8-9E3A-43B92FCF639F}" presName="hierRoot3" presStyleCnt="0">
        <dgm:presLayoutVars>
          <dgm:hierBranch val="init"/>
        </dgm:presLayoutVars>
      </dgm:prSet>
      <dgm:spPr/>
    </dgm:pt>
    <dgm:pt modelId="{91D62BEE-C672-4536-975A-7057F9FF324E}" type="pres">
      <dgm:prSet presAssocID="{F57A0E98-D731-4EE8-9E3A-43B92FCF639F}" presName="rootComposite3" presStyleCnt="0"/>
      <dgm:spPr/>
    </dgm:pt>
    <dgm:pt modelId="{FA708040-61FC-4B0B-B04F-66D6FC9920BA}" type="pres">
      <dgm:prSet presAssocID="{F57A0E98-D731-4EE8-9E3A-43B92FCF639F}" presName="rootText3" presStyleLbl="asst2" presStyleIdx="1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E0C9E80-950A-4C56-BE51-CEE12ECEFAB7}" type="pres">
      <dgm:prSet presAssocID="{F57A0E98-D731-4EE8-9E3A-43B92FCF639F}" presName="rootConnector3" presStyleLbl="asst2" presStyleIdx="1" presStyleCnt="4"/>
      <dgm:spPr/>
      <dgm:t>
        <a:bodyPr/>
        <a:lstStyle/>
        <a:p>
          <a:endParaRPr lang="en-US"/>
        </a:p>
      </dgm:t>
    </dgm:pt>
    <dgm:pt modelId="{85CE338B-FA4A-4D58-B175-6439E0E2D67D}" type="pres">
      <dgm:prSet presAssocID="{F57A0E98-D731-4EE8-9E3A-43B92FCF639F}" presName="hierChild6" presStyleCnt="0"/>
      <dgm:spPr/>
    </dgm:pt>
    <dgm:pt modelId="{53098544-E529-443C-A8BD-C499F97E66D5}" type="pres">
      <dgm:prSet presAssocID="{F57A0E98-D731-4EE8-9E3A-43B92FCF639F}" presName="hierChild7" presStyleCnt="0"/>
      <dgm:spPr/>
    </dgm:pt>
    <dgm:pt modelId="{51E8A1C8-4630-4DB2-838D-4DFDC76B34DB}" type="pres">
      <dgm:prSet presAssocID="{D3CF02D3-B1A6-4E0A-898D-6DA5DCDE6136}" presName="Name37" presStyleLbl="parChTrans1D2" presStyleIdx="1" presStyleCnt="2"/>
      <dgm:spPr/>
      <dgm:t>
        <a:bodyPr/>
        <a:lstStyle/>
        <a:p>
          <a:endParaRPr lang="en-US"/>
        </a:p>
      </dgm:t>
    </dgm:pt>
    <dgm:pt modelId="{DE1FD60B-8AD5-4531-80B2-5AEECE63A24E}" type="pres">
      <dgm:prSet presAssocID="{E5A96FE6-F8AC-4009-A9C9-7FB72B6A7872}" presName="hierRoot2" presStyleCnt="0">
        <dgm:presLayoutVars>
          <dgm:hierBranch val="init"/>
        </dgm:presLayoutVars>
      </dgm:prSet>
      <dgm:spPr/>
    </dgm:pt>
    <dgm:pt modelId="{BFC0CCB3-BFAE-4DAC-8598-DB153DD2F2E0}" type="pres">
      <dgm:prSet presAssocID="{E5A96FE6-F8AC-4009-A9C9-7FB72B6A7872}" presName="rootComposite" presStyleCnt="0"/>
      <dgm:spPr/>
    </dgm:pt>
    <dgm:pt modelId="{B03485F2-EFD0-4F3E-B73B-D7CC97E42827}" type="pres">
      <dgm:prSet presAssocID="{E5A96FE6-F8AC-4009-A9C9-7FB72B6A7872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CBDC02F-382A-40A0-8DB0-CD93499FF2CC}" type="pres">
      <dgm:prSet presAssocID="{E5A96FE6-F8AC-4009-A9C9-7FB72B6A7872}" presName="rootConnector" presStyleLbl="node2" presStyleIdx="1" presStyleCnt="2"/>
      <dgm:spPr/>
      <dgm:t>
        <a:bodyPr/>
        <a:lstStyle/>
        <a:p>
          <a:endParaRPr lang="en-US"/>
        </a:p>
      </dgm:t>
    </dgm:pt>
    <dgm:pt modelId="{80A4AC2F-373C-4281-B959-180BDF19B7F0}" type="pres">
      <dgm:prSet presAssocID="{E5A96FE6-F8AC-4009-A9C9-7FB72B6A7872}" presName="hierChild4" presStyleCnt="0"/>
      <dgm:spPr/>
    </dgm:pt>
    <dgm:pt modelId="{79D3CBA6-D12A-49CC-BEE5-1A857006EB65}" type="pres">
      <dgm:prSet presAssocID="{E5A96FE6-F8AC-4009-A9C9-7FB72B6A7872}" presName="hierChild5" presStyleCnt="0"/>
      <dgm:spPr/>
    </dgm:pt>
    <dgm:pt modelId="{636ED176-35A0-464F-A4FE-F3005DBAC969}" type="pres">
      <dgm:prSet presAssocID="{8E4D5CF0-CD43-4AA5-86DE-0215445ECCE9}" presName="Name111" presStyleLbl="parChTrans1D3" presStyleIdx="2" presStyleCnt="4"/>
      <dgm:spPr/>
      <dgm:t>
        <a:bodyPr/>
        <a:lstStyle/>
        <a:p>
          <a:endParaRPr lang="en-US"/>
        </a:p>
      </dgm:t>
    </dgm:pt>
    <dgm:pt modelId="{A597A6F6-051D-4308-9587-3430AC0DEE37}" type="pres">
      <dgm:prSet presAssocID="{2076F1B4-2C05-4948-B020-88F500E1CD29}" presName="hierRoot3" presStyleCnt="0">
        <dgm:presLayoutVars>
          <dgm:hierBranch val="init"/>
        </dgm:presLayoutVars>
      </dgm:prSet>
      <dgm:spPr/>
    </dgm:pt>
    <dgm:pt modelId="{DFB10C45-5C2A-448D-AE49-5140B8680B38}" type="pres">
      <dgm:prSet presAssocID="{2076F1B4-2C05-4948-B020-88F500E1CD29}" presName="rootComposite3" presStyleCnt="0"/>
      <dgm:spPr/>
    </dgm:pt>
    <dgm:pt modelId="{5767C3F3-7794-4EFD-941E-F4EE14E8E93A}" type="pres">
      <dgm:prSet presAssocID="{2076F1B4-2C05-4948-B020-88F500E1CD29}" presName="rootText3" presStyleLbl="asst2" presStyleIdx="2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667E49F-E95E-4CB0-95AE-698275160298}" type="pres">
      <dgm:prSet presAssocID="{2076F1B4-2C05-4948-B020-88F500E1CD29}" presName="rootConnector3" presStyleLbl="asst2" presStyleIdx="2" presStyleCnt="4"/>
      <dgm:spPr/>
      <dgm:t>
        <a:bodyPr/>
        <a:lstStyle/>
        <a:p>
          <a:endParaRPr lang="en-US"/>
        </a:p>
      </dgm:t>
    </dgm:pt>
    <dgm:pt modelId="{6E4F071C-0A89-4652-9FD8-1AE3C65E4836}" type="pres">
      <dgm:prSet presAssocID="{2076F1B4-2C05-4948-B020-88F500E1CD29}" presName="hierChild6" presStyleCnt="0"/>
      <dgm:spPr/>
    </dgm:pt>
    <dgm:pt modelId="{2C7536FB-8C4C-402C-ACFB-E284D575AC51}" type="pres">
      <dgm:prSet presAssocID="{2076F1B4-2C05-4948-B020-88F500E1CD29}" presName="hierChild7" presStyleCnt="0"/>
      <dgm:spPr/>
    </dgm:pt>
    <dgm:pt modelId="{08940784-BB92-49EE-A4C3-03E6A116CB21}" type="pres">
      <dgm:prSet presAssocID="{E8E248A8-A0F7-42D3-B827-CF4CC9B39E05}" presName="Name111" presStyleLbl="parChTrans1D3" presStyleIdx="3" presStyleCnt="4"/>
      <dgm:spPr/>
      <dgm:t>
        <a:bodyPr/>
        <a:lstStyle/>
        <a:p>
          <a:endParaRPr lang="en-US"/>
        </a:p>
      </dgm:t>
    </dgm:pt>
    <dgm:pt modelId="{E01AC819-D5BB-4B75-B9B4-6C3368837EE3}" type="pres">
      <dgm:prSet presAssocID="{E8AE05FF-EA8F-4E16-A70A-8FB4D3898E5D}" presName="hierRoot3" presStyleCnt="0">
        <dgm:presLayoutVars>
          <dgm:hierBranch val="init"/>
        </dgm:presLayoutVars>
      </dgm:prSet>
      <dgm:spPr/>
    </dgm:pt>
    <dgm:pt modelId="{201108DC-D25B-4B8C-94E9-5412769FA4F5}" type="pres">
      <dgm:prSet presAssocID="{E8AE05FF-EA8F-4E16-A70A-8FB4D3898E5D}" presName="rootComposite3" presStyleCnt="0"/>
      <dgm:spPr/>
    </dgm:pt>
    <dgm:pt modelId="{F9AEEB35-5075-43EC-9655-892F0C31FF54}" type="pres">
      <dgm:prSet presAssocID="{E8AE05FF-EA8F-4E16-A70A-8FB4D3898E5D}" presName="rootText3" presStyleLbl="asst2" presStyleIdx="3" presStyleCnt="4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F8310B-0C7B-490A-8449-268044C90FC8}" type="pres">
      <dgm:prSet presAssocID="{E8AE05FF-EA8F-4E16-A70A-8FB4D3898E5D}" presName="rootConnector3" presStyleLbl="asst2" presStyleIdx="3" presStyleCnt="4"/>
      <dgm:spPr/>
      <dgm:t>
        <a:bodyPr/>
        <a:lstStyle/>
        <a:p>
          <a:endParaRPr lang="en-US"/>
        </a:p>
      </dgm:t>
    </dgm:pt>
    <dgm:pt modelId="{CDA98EFA-D4F8-4A9E-B82E-B8C18E4E736D}" type="pres">
      <dgm:prSet presAssocID="{E8AE05FF-EA8F-4E16-A70A-8FB4D3898E5D}" presName="hierChild6" presStyleCnt="0"/>
      <dgm:spPr/>
    </dgm:pt>
    <dgm:pt modelId="{1BAD31A6-0F06-4091-8BD7-54C104E9807B}" type="pres">
      <dgm:prSet presAssocID="{E8AE05FF-EA8F-4E16-A70A-8FB4D3898E5D}" presName="hierChild7" presStyleCnt="0"/>
      <dgm:spPr/>
    </dgm:pt>
    <dgm:pt modelId="{91804509-E5C7-42F0-ACDB-43854E921436}" type="pres">
      <dgm:prSet presAssocID="{FBACC21A-2914-46E6-871C-F53106CC2AE1}" presName="hierChild3" presStyleCnt="0"/>
      <dgm:spPr/>
    </dgm:pt>
  </dgm:ptLst>
  <dgm:cxnLst>
    <dgm:cxn modelId="{0D3BFE3B-BBC0-44D1-8FF1-30076E8D078F}" type="presOf" srcId="{E8E248A8-A0F7-42D3-B827-CF4CC9B39E05}" destId="{08940784-BB92-49EE-A4C3-03E6A116CB21}" srcOrd="0" destOrd="0" presId="urn:microsoft.com/office/officeart/2005/8/layout/orgChart1"/>
    <dgm:cxn modelId="{EC4AFE3B-0922-48BD-AE4D-3D918FCA66F1}" srcId="{EBA7D8DB-2D45-4110-A673-21AE38F8DEC0}" destId="{42B18333-70F4-4B5A-B614-818D92E406A6}" srcOrd="0" destOrd="0" parTransId="{C5BB3B6B-B484-47FE-BAD7-1E50D8C2A2B0}" sibTransId="{4568B498-C4D7-4137-B2C9-F04877EBCA4F}"/>
    <dgm:cxn modelId="{9ED63753-1959-45B4-9BF6-855D4DA4859E}" type="presOf" srcId="{2076F1B4-2C05-4948-B020-88F500E1CD29}" destId="{5767C3F3-7794-4EFD-941E-F4EE14E8E93A}" srcOrd="0" destOrd="0" presId="urn:microsoft.com/office/officeart/2005/8/layout/orgChart1"/>
    <dgm:cxn modelId="{E04F8C69-2C2A-43AA-A09D-4A07D5267A73}" type="presOf" srcId="{42B18333-70F4-4B5A-B614-818D92E406A6}" destId="{E61C2078-30AD-4C17-8F1C-C55AA259A8A5}" srcOrd="1" destOrd="0" presId="urn:microsoft.com/office/officeart/2005/8/layout/orgChart1"/>
    <dgm:cxn modelId="{F09F741E-0F20-461A-B3E2-7FE08FA71724}" srcId="{2DE4A0ED-76A9-4456-A24E-9E7A3E5177C0}" destId="{FBACC21A-2914-46E6-871C-F53106CC2AE1}" srcOrd="0" destOrd="0" parTransId="{0D667BC8-E15E-41FF-8345-529CE997AAB9}" sibTransId="{6E172C70-4CD7-4123-93CE-F4B2A17C46FA}"/>
    <dgm:cxn modelId="{2873F2DB-C2B4-4056-A945-677E74756931}" type="presOf" srcId="{FBACC21A-2914-46E6-871C-F53106CC2AE1}" destId="{A013D9DC-8497-412B-B137-FB19D6A73E41}" srcOrd="1" destOrd="0" presId="urn:microsoft.com/office/officeart/2005/8/layout/orgChart1"/>
    <dgm:cxn modelId="{2E1410B8-6781-4862-99A2-2ED813F4A14E}" srcId="{E5A96FE6-F8AC-4009-A9C9-7FB72B6A7872}" destId="{E8AE05FF-EA8F-4E16-A70A-8FB4D3898E5D}" srcOrd="1" destOrd="0" parTransId="{E8E248A8-A0F7-42D3-B827-CF4CC9B39E05}" sibTransId="{05A0D002-193F-485E-AA13-5D76E8A523EE}"/>
    <dgm:cxn modelId="{F734E39C-E80E-42DB-8DB8-689B912D6C35}" type="presOf" srcId="{E8AE05FF-EA8F-4E16-A70A-8FB4D3898E5D}" destId="{F9AEEB35-5075-43EC-9655-892F0C31FF54}" srcOrd="0" destOrd="0" presId="urn:microsoft.com/office/officeart/2005/8/layout/orgChart1"/>
    <dgm:cxn modelId="{CFED65E0-4922-4937-8762-A4505A58E5BA}" srcId="{EBA7D8DB-2D45-4110-A673-21AE38F8DEC0}" destId="{F57A0E98-D731-4EE8-9E3A-43B92FCF639F}" srcOrd="1" destOrd="0" parTransId="{62A5764E-37C3-4834-90DB-2795B7ED02DF}" sibTransId="{08095D43-FF61-4D3D-9FCF-DE34A1547DD0}"/>
    <dgm:cxn modelId="{F3059C5C-0782-42C0-8053-1280B59EB431}" type="presOf" srcId="{2DE4A0ED-76A9-4456-A24E-9E7A3E5177C0}" destId="{290F841E-C268-4BA3-A40B-42207A76DA8B}" srcOrd="0" destOrd="0" presId="urn:microsoft.com/office/officeart/2005/8/layout/orgChart1"/>
    <dgm:cxn modelId="{8E8E048D-226F-4A5B-9F81-2DCF3E6F6FF7}" type="presOf" srcId="{EBA7D8DB-2D45-4110-A673-21AE38F8DEC0}" destId="{E966CC0E-E40B-43EC-B8E6-E82D96549161}" srcOrd="0" destOrd="0" presId="urn:microsoft.com/office/officeart/2005/8/layout/orgChart1"/>
    <dgm:cxn modelId="{033A868F-17A0-4EE7-9C20-C5B25062DE79}" type="presOf" srcId="{F57A0E98-D731-4EE8-9E3A-43B92FCF639F}" destId="{3E0C9E80-950A-4C56-BE51-CEE12ECEFAB7}" srcOrd="1" destOrd="0" presId="urn:microsoft.com/office/officeart/2005/8/layout/orgChart1"/>
    <dgm:cxn modelId="{9AA0B4BF-8220-4CFF-B4C9-D292F69A6853}" srcId="{E5A96FE6-F8AC-4009-A9C9-7FB72B6A7872}" destId="{2076F1B4-2C05-4948-B020-88F500E1CD29}" srcOrd="0" destOrd="0" parTransId="{8E4D5CF0-CD43-4AA5-86DE-0215445ECCE9}" sibTransId="{3502B7E4-7FE0-48D7-8FF5-36D18947FA77}"/>
    <dgm:cxn modelId="{2A3D4537-DA6F-497F-90CF-83B57845BC83}" type="presOf" srcId="{62A5764E-37C3-4834-90DB-2795B7ED02DF}" destId="{E47D5976-A0DF-419B-A747-7F2CDDFBA8D6}" srcOrd="0" destOrd="0" presId="urn:microsoft.com/office/officeart/2005/8/layout/orgChart1"/>
    <dgm:cxn modelId="{B0147162-71F7-4719-8C6F-86233A926FCE}" type="presOf" srcId="{D3CF02D3-B1A6-4E0A-898D-6DA5DCDE6136}" destId="{51E8A1C8-4630-4DB2-838D-4DFDC76B34DB}" srcOrd="0" destOrd="0" presId="urn:microsoft.com/office/officeart/2005/8/layout/orgChart1"/>
    <dgm:cxn modelId="{113B2332-61B0-42E3-821B-9EE66E3AED6E}" type="presOf" srcId="{E5A96FE6-F8AC-4009-A9C9-7FB72B6A7872}" destId="{6CBDC02F-382A-40A0-8DB0-CD93499FF2CC}" srcOrd="1" destOrd="0" presId="urn:microsoft.com/office/officeart/2005/8/layout/orgChart1"/>
    <dgm:cxn modelId="{E88607DB-4C61-4F33-AA79-5BEAA2E11868}" type="presOf" srcId="{FBACC21A-2914-46E6-871C-F53106CC2AE1}" destId="{DA72382E-C8CC-4BBE-A316-2B526A5E64B8}" srcOrd="0" destOrd="0" presId="urn:microsoft.com/office/officeart/2005/8/layout/orgChart1"/>
    <dgm:cxn modelId="{7249701C-8D8A-4537-BFE9-77C546A6E0F9}" type="presOf" srcId="{E8AE05FF-EA8F-4E16-A70A-8FB4D3898E5D}" destId="{39F8310B-0C7B-490A-8449-268044C90FC8}" srcOrd="1" destOrd="0" presId="urn:microsoft.com/office/officeart/2005/8/layout/orgChart1"/>
    <dgm:cxn modelId="{0442B5B2-1596-4DCB-846A-3E1073C0673F}" srcId="{FBACC21A-2914-46E6-871C-F53106CC2AE1}" destId="{E5A96FE6-F8AC-4009-A9C9-7FB72B6A7872}" srcOrd="1" destOrd="0" parTransId="{D3CF02D3-B1A6-4E0A-898D-6DA5DCDE6136}" sibTransId="{76D2953C-E322-4846-9A33-8C0D4D097913}"/>
    <dgm:cxn modelId="{B5D012EC-E8A5-44C1-8647-526B959D9B22}" type="presOf" srcId="{C5BB3B6B-B484-47FE-BAD7-1E50D8C2A2B0}" destId="{EED44636-61ED-47C1-988B-E6A969F3B1B5}" srcOrd="0" destOrd="0" presId="urn:microsoft.com/office/officeart/2005/8/layout/orgChart1"/>
    <dgm:cxn modelId="{DCEEEB81-01F4-4A22-9F2F-A4187F95112A}" type="presOf" srcId="{EBA7D8DB-2D45-4110-A673-21AE38F8DEC0}" destId="{3AF3BA75-A0F0-40DD-957A-B303D67371E8}" srcOrd="1" destOrd="0" presId="urn:microsoft.com/office/officeart/2005/8/layout/orgChart1"/>
    <dgm:cxn modelId="{9A4217E9-FC4A-47DB-9072-C0200477A03D}" type="presOf" srcId="{F57A0E98-D731-4EE8-9E3A-43B92FCF639F}" destId="{FA708040-61FC-4B0B-B04F-66D6FC9920BA}" srcOrd="0" destOrd="0" presId="urn:microsoft.com/office/officeart/2005/8/layout/orgChart1"/>
    <dgm:cxn modelId="{CCE6E5E3-0DFE-40F0-A427-4D4C7195A79B}" type="presOf" srcId="{A03E2E1A-3FEB-45ED-9D80-EC4391104E20}" destId="{72DD44FA-A80D-496F-84F1-8160FADF7970}" srcOrd="0" destOrd="0" presId="urn:microsoft.com/office/officeart/2005/8/layout/orgChart1"/>
    <dgm:cxn modelId="{4D93D616-8127-4A78-B2EF-7AD39CCE5AC2}" srcId="{FBACC21A-2914-46E6-871C-F53106CC2AE1}" destId="{EBA7D8DB-2D45-4110-A673-21AE38F8DEC0}" srcOrd="0" destOrd="0" parTransId="{A03E2E1A-3FEB-45ED-9D80-EC4391104E20}" sibTransId="{F6811C74-4466-4E0E-8789-AEC0CAD5800F}"/>
    <dgm:cxn modelId="{530193D1-B4BA-44AF-8238-9F7FD4674DB9}" type="presOf" srcId="{E5A96FE6-F8AC-4009-A9C9-7FB72B6A7872}" destId="{B03485F2-EFD0-4F3E-B73B-D7CC97E42827}" srcOrd="0" destOrd="0" presId="urn:microsoft.com/office/officeart/2005/8/layout/orgChart1"/>
    <dgm:cxn modelId="{3E826D7F-A6B9-4098-BDD9-86775B8BE432}" type="presOf" srcId="{2076F1B4-2C05-4948-B020-88F500E1CD29}" destId="{9667E49F-E95E-4CB0-95AE-698275160298}" srcOrd="1" destOrd="0" presId="urn:microsoft.com/office/officeart/2005/8/layout/orgChart1"/>
    <dgm:cxn modelId="{024B7A14-F580-40FB-A69D-5158CE5E524A}" type="presOf" srcId="{42B18333-70F4-4B5A-B614-818D92E406A6}" destId="{B7B81F80-FE8C-41F8-AA97-80D1DDE7CF6A}" srcOrd="0" destOrd="0" presId="urn:microsoft.com/office/officeart/2005/8/layout/orgChart1"/>
    <dgm:cxn modelId="{7EE3B036-7874-4A37-9006-BB8121F814D5}" type="presOf" srcId="{8E4D5CF0-CD43-4AA5-86DE-0215445ECCE9}" destId="{636ED176-35A0-464F-A4FE-F3005DBAC969}" srcOrd="0" destOrd="0" presId="urn:microsoft.com/office/officeart/2005/8/layout/orgChart1"/>
    <dgm:cxn modelId="{53E425A1-C4C8-437D-A203-6C17FC189627}" type="presParOf" srcId="{290F841E-C268-4BA3-A40B-42207A76DA8B}" destId="{B09D470A-D353-46BC-BF6C-0630A42AECBB}" srcOrd="0" destOrd="0" presId="urn:microsoft.com/office/officeart/2005/8/layout/orgChart1"/>
    <dgm:cxn modelId="{0C0C3DEA-5101-4E4B-886E-D334007E0E0A}" type="presParOf" srcId="{B09D470A-D353-46BC-BF6C-0630A42AECBB}" destId="{4D3E35ED-116D-44B3-BCF8-98FF7A3F7243}" srcOrd="0" destOrd="0" presId="urn:microsoft.com/office/officeart/2005/8/layout/orgChart1"/>
    <dgm:cxn modelId="{D05E3266-E2C4-4139-BA71-76D07CE073A4}" type="presParOf" srcId="{4D3E35ED-116D-44B3-BCF8-98FF7A3F7243}" destId="{DA72382E-C8CC-4BBE-A316-2B526A5E64B8}" srcOrd="0" destOrd="0" presId="urn:microsoft.com/office/officeart/2005/8/layout/orgChart1"/>
    <dgm:cxn modelId="{57AD006F-6801-4B85-A340-FA656573F4B0}" type="presParOf" srcId="{4D3E35ED-116D-44B3-BCF8-98FF7A3F7243}" destId="{A013D9DC-8497-412B-B137-FB19D6A73E41}" srcOrd="1" destOrd="0" presId="urn:microsoft.com/office/officeart/2005/8/layout/orgChart1"/>
    <dgm:cxn modelId="{E05BD3D4-D072-421C-971C-A15781036116}" type="presParOf" srcId="{B09D470A-D353-46BC-BF6C-0630A42AECBB}" destId="{EA830EC2-0F49-4A07-A70D-0AD8C1DA0CFB}" srcOrd="1" destOrd="0" presId="urn:microsoft.com/office/officeart/2005/8/layout/orgChart1"/>
    <dgm:cxn modelId="{1887CDB3-A320-4BC9-87DA-E2D083FA7D19}" type="presParOf" srcId="{EA830EC2-0F49-4A07-A70D-0AD8C1DA0CFB}" destId="{72DD44FA-A80D-496F-84F1-8160FADF7970}" srcOrd="0" destOrd="0" presId="urn:microsoft.com/office/officeart/2005/8/layout/orgChart1"/>
    <dgm:cxn modelId="{13B06B73-257A-4874-99D2-229F7C99E0D5}" type="presParOf" srcId="{EA830EC2-0F49-4A07-A70D-0AD8C1DA0CFB}" destId="{9280E7D9-6863-4463-A590-B2EF1ECC3DE1}" srcOrd="1" destOrd="0" presId="urn:microsoft.com/office/officeart/2005/8/layout/orgChart1"/>
    <dgm:cxn modelId="{A8BBBABB-3C42-48C6-85A1-078A90C54B00}" type="presParOf" srcId="{9280E7D9-6863-4463-A590-B2EF1ECC3DE1}" destId="{17ADE0F2-16FC-43D7-BE96-B59DE5B5166F}" srcOrd="0" destOrd="0" presId="urn:microsoft.com/office/officeart/2005/8/layout/orgChart1"/>
    <dgm:cxn modelId="{0E9F98DE-9962-44AE-9DCB-97CDD09E640C}" type="presParOf" srcId="{17ADE0F2-16FC-43D7-BE96-B59DE5B5166F}" destId="{E966CC0E-E40B-43EC-B8E6-E82D96549161}" srcOrd="0" destOrd="0" presId="urn:microsoft.com/office/officeart/2005/8/layout/orgChart1"/>
    <dgm:cxn modelId="{E32F909E-9273-4E0B-BA77-681B86AB1D1E}" type="presParOf" srcId="{17ADE0F2-16FC-43D7-BE96-B59DE5B5166F}" destId="{3AF3BA75-A0F0-40DD-957A-B303D67371E8}" srcOrd="1" destOrd="0" presId="urn:microsoft.com/office/officeart/2005/8/layout/orgChart1"/>
    <dgm:cxn modelId="{420F28C5-6401-4635-BF34-A2A718C2FEBB}" type="presParOf" srcId="{9280E7D9-6863-4463-A590-B2EF1ECC3DE1}" destId="{452A14FA-DE5F-417A-8E74-126702D8A022}" srcOrd="1" destOrd="0" presId="urn:microsoft.com/office/officeart/2005/8/layout/orgChart1"/>
    <dgm:cxn modelId="{2A3F9AE7-85A2-47CA-81A4-EFDA132379B7}" type="presParOf" srcId="{9280E7D9-6863-4463-A590-B2EF1ECC3DE1}" destId="{ECF74847-DCE6-4D2A-9875-6B468EC40AD6}" srcOrd="2" destOrd="0" presId="urn:microsoft.com/office/officeart/2005/8/layout/orgChart1"/>
    <dgm:cxn modelId="{43745311-D336-4F95-9CA2-2ED623DD16F0}" type="presParOf" srcId="{ECF74847-DCE6-4D2A-9875-6B468EC40AD6}" destId="{EED44636-61ED-47C1-988B-E6A969F3B1B5}" srcOrd="0" destOrd="0" presId="urn:microsoft.com/office/officeart/2005/8/layout/orgChart1"/>
    <dgm:cxn modelId="{5FF62C62-81A7-4329-B967-59A011736F4F}" type="presParOf" srcId="{ECF74847-DCE6-4D2A-9875-6B468EC40AD6}" destId="{61A21C58-B990-486E-8A86-E7FCFB75524B}" srcOrd="1" destOrd="0" presId="urn:microsoft.com/office/officeart/2005/8/layout/orgChart1"/>
    <dgm:cxn modelId="{A132A9B1-20DF-4425-991E-AAD2F8DEC410}" type="presParOf" srcId="{61A21C58-B990-486E-8A86-E7FCFB75524B}" destId="{C9F5B586-BDB6-439C-A93B-507781BE42F4}" srcOrd="0" destOrd="0" presId="urn:microsoft.com/office/officeart/2005/8/layout/orgChart1"/>
    <dgm:cxn modelId="{C98A140B-A694-4E4A-8812-88C83A846FF1}" type="presParOf" srcId="{C9F5B586-BDB6-439C-A93B-507781BE42F4}" destId="{B7B81F80-FE8C-41F8-AA97-80D1DDE7CF6A}" srcOrd="0" destOrd="0" presId="urn:microsoft.com/office/officeart/2005/8/layout/orgChart1"/>
    <dgm:cxn modelId="{7E2AC7E5-792D-459E-BC8A-6727B03F7FBD}" type="presParOf" srcId="{C9F5B586-BDB6-439C-A93B-507781BE42F4}" destId="{E61C2078-30AD-4C17-8F1C-C55AA259A8A5}" srcOrd="1" destOrd="0" presId="urn:microsoft.com/office/officeart/2005/8/layout/orgChart1"/>
    <dgm:cxn modelId="{0EA0D6ED-3CFC-4FA4-B8C4-0D47B20150BF}" type="presParOf" srcId="{61A21C58-B990-486E-8A86-E7FCFB75524B}" destId="{A83D4571-A6E8-44B9-A198-9293A5C2506E}" srcOrd="1" destOrd="0" presId="urn:microsoft.com/office/officeart/2005/8/layout/orgChart1"/>
    <dgm:cxn modelId="{6916604A-9E6A-41D2-8153-382B4F927DA7}" type="presParOf" srcId="{61A21C58-B990-486E-8A86-E7FCFB75524B}" destId="{2076DF0C-E5A4-4651-A952-FB35AB8B41E8}" srcOrd="2" destOrd="0" presId="urn:microsoft.com/office/officeart/2005/8/layout/orgChart1"/>
    <dgm:cxn modelId="{B0C41EF7-D051-4B96-AE8D-B8ADE32E59E9}" type="presParOf" srcId="{ECF74847-DCE6-4D2A-9875-6B468EC40AD6}" destId="{E47D5976-A0DF-419B-A747-7F2CDDFBA8D6}" srcOrd="2" destOrd="0" presId="urn:microsoft.com/office/officeart/2005/8/layout/orgChart1"/>
    <dgm:cxn modelId="{5E861173-FBE8-4BE7-AF5F-4DA6E3F1FA92}" type="presParOf" srcId="{ECF74847-DCE6-4D2A-9875-6B468EC40AD6}" destId="{627F8B23-4447-4BD1-9C65-150B70F644F8}" srcOrd="3" destOrd="0" presId="urn:microsoft.com/office/officeart/2005/8/layout/orgChart1"/>
    <dgm:cxn modelId="{9CD11CC8-1784-4C71-A312-54339B6D8A22}" type="presParOf" srcId="{627F8B23-4447-4BD1-9C65-150B70F644F8}" destId="{91D62BEE-C672-4536-975A-7057F9FF324E}" srcOrd="0" destOrd="0" presId="urn:microsoft.com/office/officeart/2005/8/layout/orgChart1"/>
    <dgm:cxn modelId="{7F49E878-A0A5-4988-8119-DDCE59AD405F}" type="presParOf" srcId="{91D62BEE-C672-4536-975A-7057F9FF324E}" destId="{FA708040-61FC-4B0B-B04F-66D6FC9920BA}" srcOrd="0" destOrd="0" presId="urn:microsoft.com/office/officeart/2005/8/layout/orgChart1"/>
    <dgm:cxn modelId="{1F73476E-F460-4FAD-ADD7-5CD390F024F4}" type="presParOf" srcId="{91D62BEE-C672-4536-975A-7057F9FF324E}" destId="{3E0C9E80-950A-4C56-BE51-CEE12ECEFAB7}" srcOrd="1" destOrd="0" presId="urn:microsoft.com/office/officeart/2005/8/layout/orgChart1"/>
    <dgm:cxn modelId="{AC46719C-EE5F-4F24-B20F-8144040D9520}" type="presParOf" srcId="{627F8B23-4447-4BD1-9C65-150B70F644F8}" destId="{85CE338B-FA4A-4D58-B175-6439E0E2D67D}" srcOrd="1" destOrd="0" presId="urn:microsoft.com/office/officeart/2005/8/layout/orgChart1"/>
    <dgm:cxn modelId="{B216B526-5F2F-424B-8C87-D95FA6166D68}" type="presParOf" srcId="{627F8B23-4447-4BD1-9C65-150B70F644F8}" destId="{53098544-E529-443C-A8BD-C499F97E66D5}" srcOrd="2" destOrd="0" presId="urn:microsoft.com/office/officeart/2005/8/layout/orgChart1"/>
    <dgm:cxn modelId="{9220EE85-51D1-4DC8-A3C8-FEA51EC02B42}" type="presParOf" srcId="{EA830EC2-0F49-4A07-A70D-0AD8C1DA0CFB}" destId="{51E8A1C8-4630-4DB2-838D-4DFDC76B34DB}" srcOrd="2" destOrd="0" presId="urn:microsoft.com/office/officeart/2005/8/layout/orgChart1"/>
    <dgm:cxn modelId="{0D7AB766-E616-461E-85DE-8598E5EA58EA}" type="presParOf" srcId="{EA830EC2-0F49-4A07-A70D-0AD8C1DA0CFB}" destId="{DE1FD60B-8AD5-4531-80B2-5AEECE63A24E}" srcOrd="3" destOrd="0" presId="urn:microsoft.com/office/officeart/2005/8/layout/orgChart1"/>
    <dgm:cxn modelId="{8A5B349E-9574-49C7-AD2C-280C9AE54592}" type="presParOf" srcId="{DE1FD60B-8AD5-4531-80B2-5AEECE63A24E}" destId="{BFC0CCB3-BFAE-4DAC-8598-DB153DD2F2E0}" srcOrd="0" destOrd="0" presId="urn:microsoft.com/office/officeart/2005/8/layout/orgChart1"/>
    <dgm:cxn modelId="{05A37DCE-2ED0-4BAD-B6E4-B75F29BFA0A2}" type="presParOf" srcId="{BFC0CCB3-BFAE-4DAC-8598-DB153DD2F2E0}" destId="{B03485F2-EFD0-4F3E-B73B-D7CC97E42827}" srcOrd="0" destOrd="0" presId="urn:microsoft.com/office/officeart/2005/8/layout/orgChart1"/>
    <dgm:cxn modelId="{B8BD1CCB-A86D-4418-B9B2-583C50145827}" type="presParOf" srcId="{BFC0CCB3-BFAE-4DAC-8598-DB153DD2F2E0}" destId="{6CBDC02F-382A-40A0-8DB0-CD93499FF2CC}" srcOrd="1" destOrd="0" presId="urn:microsoft.com/office/officeart/2005/8/layout/orgChart1"/>
    <dgm:cxn modelId="{8D4EBDB5-AC90-4F36-BCA7-8B7775EDD635}" type="presParOf" srcId="{DE1FD60B-8AD5-4531-80B2-5AEECE63A24E}" destId="{80A4AC2F-373C-4281-B959-180BDF19B7F0}" srcOrd="1" destOrd="0" presId="urn:microsoft.com/office/officeart/2005/8/layout/orgChart1"/>
    <dgm:cxn modelId="{6904354E-C301-4084-AAB0-D1EAC6D5F7DD}" type="presParOf" srcId="{DE1FD60B-8AD5-4531-80B2-5AEECE63A24E}" destId="{79D3CBA6-D12A-49CC-BEE5-1A857006EB65}" srcOrd="2" destOrd="0" presId="urn:microsoft.com/office/officeart/2005/8/layout/orgChart1"/>
    <dgm:cxn modelId="{1E8387D0-5562-4135-87B5-01A303E19A4A}" type="presParOf" srcId="{79D3CBA6-D12A-49CC-BEE5-1A857006EB65}" destId="{636ED176-35A0-464F-A4FE-F3005DBAC969}" srcOrd="0" destOrd="0" presId="urn:microsoft.com/office/officeart/2005/8/layout/orgChart1"/>
    <dgm:cxn modelId="{813B0598-0741-4A30-AF6B-F06247A9C803}" type="presParOf" srcId="{79D3CBA6-D12A-49CC-BEE5-1A857006EB65}" destId="{A597A6F6-051D-4308-9587-3430AC0DEE37}" srcOrd="1" destOrd="0" presId="urn:microsoft.com/office/officeart/2005/8/layout/orgChart1"/>
    <dgm:cxn modelId="{B98BE1E9-7411-4BD4-A625-9C2B0DB5EE36}" type="presParOf" srcId="{A597A6F6-051D-4308-9587-3430AC0DEE37}" destId="{DFB10C45-5C2A-448D-AE49-5140B8680B38}" srcOrd="0" destOrd="0" presId="urn:microsoft.com/office/officeart/2005/8/layout/orgChart1"/>
    <dgm:cxn modelId="{BA3AEF07-356E-4958-BD51-67EF7E8507D4}" type="presParOf" srcId="{DFB10C45-5C2A-448D-AE49-5140B8680B38}" destId="{5767C3F3-7794-4EFD-941E-F4EE14E8E93A}" srcOrd="0" destOrd="0" presId="urn:microsoft.com/office/officeart/2005/8/layout/orgChart1"/>
    <dgm:cxn modelId="{22A53DFC-7ED6-465F-B70C-31BA2423F7DB}" type="presParOf" srcId="{DFB10C45-5C2A-448D-AE49-5140B8680B38}" destId="{9667E49F-E95E-4CB0-95AE-698275160298}" srcOrd="1" destOrd="0" presId="urn:microsoft.com/office/officeart/2005/8/layout/orgChart1"/>
    <dgm:cxn modelId="{992308F3-42B9-4A96-B77A-3F8CA5B1E072}" type="presParOf" srcId="{A597A6F6-051D-4308-9587-3430AC0DEE37}" destId="{6E4F071C-0A89-4652-9FD8-1AE3C65E4836}" srcOrd="1" destOrd="0" presId="urn:microsoft.com/office/officeart/2005/8/layout/orgChart1"/>
    <dgm:cxn modelId="{117000CE-E0C6-4363-BE7A-0BA650C93161}" type="presParOf" srcId="{A597A6F6-051D-4308-9587-3430AC0DEE37}" destId="{2C7536FB-8C4C-402C-ACFB-E284D575AC51}" srcOrd="2" destOrd="0" presId="urn:microsoft.com/office/officeart/2005/8/layout/orgChart1"/>
    <dgm:cxn modelId="{10F7FBD6-EA64-40D2-949A-C0E3DCD7A57D}" type="presParOf" srcId="{79D3CBA6-D12A-49CC-BEE5-1A857006EB65}" destId="{08940784-BB92-49EE-A4C3-03E6A116CB21}" srcOrd="2" destOrd="0" presId="urn:microsoft.com/office/officeart/2005/8/layout/orgChart1"/>
    <dgm:cxn modelId="{A24E5E00-6215-4792-B80F-F5DCD7E706F8}" type="presParOf" srcId="{79D3CBA6-D12A-49CC-BEE5-1A857006EB65}" destId="{E01AC819-D5BB-4B75-B9B4-6C3368837EE3}" srcOrd="3" destOrd="0" presId="urn:microsoft.com/office/officeart/2005/8/layout/orgChart1"/>
    <dgm:cxn modelId="{AB60AAED-8DC7-4204-BD6D-751AA0BE8C0D}" type="presParOf" srcId="{E01AC819-D5BB-4B75-B9B4-6C3368837EE3}" destId="{201108DC-D25B-4B8C-94E9-5412769FA4F5}" srcOrd="0" destOrd="0" presId="urn:microsoft.com/office/officeart/2005/8/layout/orgChart1"/>
    <dgm:cxn modelId="{2B275DEF-05D3-4E28-B7CE-2BC98E00D964}" type="presParOf" srcId="{201108DC-D25B-4B8C-94E9-5412769FA4F5}" destId="{F9AEEB35-5075-43EC-9655-892F0C31FF54}" srcOrd="0" destOrd="0" presId="urn:microsoft.com/office/officeart/2005/8/layout/orgChart1"/>
    <dgm:cxn modelId="{E2EF91BF-5F70-4BC7-B521-198BD157339E}" type="presParOf" srcId="{201108DC-D25B-4B8C-94E9-5412769FA4F5}" destId="{39F8310B-0C7B-490A-8449-268044C90FC8}" srcOrd="1" destOrd="0" presId="urn:microsoft.com/office/officeart/2005/8/layout/orgChart1"/>
    <dgm:cxn modelId="{778616F1-9455-40BB-A9BC-3838CAB3AD4B}" type="presParOf" srcId="{E01AC819-D5BB-4B75-B9B4-6C3368837EE3}" destId="{CDA98EFA-D4F8-4A9E-B82E-B8C18E4E736D}" srcOrd="1" destOrd="0" presId="urn:microsoft.com/office/officeart/2005/8/layout/orgChart1"/>
    <dgm:cxn modelId="{D3BA1A28-6EF4-4E5B-9DA0-9BDF4C03F40E}" type="presParOf" srcId="{E01AC819-D5BB-4B75-B9B4-6C3368837EE3}" destId="{1BAD31A6-0F06-4091-8BD7-54C104E9807B}" srcOrd="2" destOrd="0" presId="urn:microsoft.com/office/officeart/2005/8/layout/orgChart1"/>
    <dgm:cxn modelId="{D3440D82-58D5-469A-A146-AF869DDB0F8A}" type="presParOf" srcId="{B09D470A-D353-46BC-BF6C-0630A42AECBB}" destId="{91804509-E5C7-42F0-ACDB-43854E921436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2B826110-B7F1-4234-B22A-79F7923AC864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427351E-4DF9-4114-AA58-141A88B632BB}">
      <dgm:prSet phldrT="[Text]"/>
      <dgm:spPr/>
      <dgm:t>
        <a:bodyPr/>
        <a:lstStyle/>
        <a:p>
          <a:r>
            <a:rPr lang="en-US" dirty="0" smtClean="0"/>
            <a:t>BUDGET RECEIPTS</a:t>
          </a:r>
          <a:endParaRPr lang="en-US" dirty="0"/>
        </a:p>
      </dgm:t>
    </dgm:pt>
    <dgm:pt modelId="{E91FD158-377A-42BB-8E64-D9B53E1C165E}" type="parTrans" cxnId="{D106F225-85D3-4CE5-BBBE-ECDE238CEA46}">
      <dgm:prSet/>
      <dgm:spPr/>
      <dgm:t>
        <a:bodyPr/>
        <a:lstStyle/>
        <a:p>
          <a:endParaRPr lang="en-US"/>
        </a:p>
      </dgm:t>
    </dgm:pt>
    <dgm:pt modelId="{5059C6EB-7804-4FBC-869B-5523B5E00421}" type="sibTrans" cxnId="{D106F225-85D3-4CE5-BBBE-ECDE238CEA46}">
      <dgm:prSet/>
      <dgm:spPr/>
      <dgm:t>
        <a:bodyPr/>
        <a:lstStyle/>
        <a:p>
          <a:endParaRPr lang="en-US"/>
        </a:p>
      </dgm:t>
    </dgm:pt>
    <dgm:pt modelId="{C1D1403D-AD66-420D-B58F-FD43D5DC6196}">
      <dgm:prSet phldrT="[Text]"/>
      <dgm:spPr/>
      <dgm:t>
        <a:bodyPr/>
        <a:lstStyle/>
        <a:p>
          <a:r>
            <a:rPr lang="en-US" dirty="0" smtClean="0"/>
            <a:t>REVENUE  RECEIPTS</a:t>
          </a:r>
        </a:p>
      </dgm:t>
    </dgm:pt>
    <dgm:pt modelId="{CB36BA5F-B845-440D-A134-33F3CD8E4074}" type="parTrans" cxnId="{C3B619A5-25F4-4030-AEC5-F19AA4CF30FC}">
      <dgm:prSet/>
      <dgm:spPr/>
      <dgm:t>
        <a:bodyPr/>
        <a:lstStyle/>
        <a:p>
          <a:endParaRPr lang="en-US"/>
        </a:p>
      </dgm:t>
    </dgm:pt>
    <dgm:pt modelId="{624B5F35-0DD6-47EC-8510-67BC6EC0CA9D}" type="sibTrans" cxnId="{C3B619A5-25F4-4030-AEC5-F19AA4CF30FC}">
      <dgm:prSet/>
      <dgm:spPr/>
      <dgm:t>
        <a:bodyPr/>
        <a:lstStyle/>
        <a:p>
          <a:endParaRPr lang="en-US"/>
        </a:p>
      </dgm:t>
    </dgm:pt>
    <dgm:pt modelId="{5AEA8937-9C94-437E-AC9C-376E11ECEAF1}">
      <dgm:prSet phldrT="[Text]"/>
      <dgm:spPr/>
      <dgm:t>
        <a:bodyPr/>
        <a:lstStyle/>
        <a:p>
          <a:r>
            <a:rPr lang="en-US" dirty="0" smtClean="0"/>
            <a:t>CAPITAL  RECEIPTS</a:t>
          </a:r>
        </a:p>
      </dgm:t>
    </dgm:pt>
    <dgm:pt modelId="{1A710F40-3DEE-4832-B4D4-7565E28BE00A}" type="parTrans" cxnId="{3CD9655B-8D5D-465A-AB00-1CB9D4D799CD}">
      <dgm:prSet/>
      <dgm:spPr/>
      <dgm:t>
        <a:bodyPr/>
        <a:lstStyle/>
        <a:p>
          <a:endParaRPr lang="en-US"/>
        </a:p>
      </dgm:t>
    </dgm:pt>
    <dgm:pt modelId="{FE8F04DF-7F7F-4395-8E00-B5A793543565}" type="sibTrans" cxnId="{3CD9655B-8D5D-465A-AB00-1CB9D4D799CD}">
      <dgm:prSet/>
      <dgm:spPr/>
      <dgm:t>
        <a:bodyPr/>
        <a:lstStyle/>
        <a:p>
          <a:endParaRPr lang="en-US"/>
        </a:p>
      </dgm:t>
    </dgm:pt>
    <dgm:pt modelId="{6852DC3B-3852-4300-B18B-46EB570B7E7B}" type="pres">
      <dgm:prSet presAssocID="{2B826110-B7F1-4234-B22A-79F7923AC864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FF86D9C1-093C-4938-868F-887C5643C5A9}" type="pres">
      <dgm:prSet presAssocID="{7427351E-4DF9-4114-AA58-141A88B632BB}" presName="hierRoot1" presStyleCnt="0">
        <dgm:presLayoutVars>
          <dgm:hierBranch val="init"/>
        </dgm:presLayoutVars>
      </dgm:prSet>
      <dgm:spPr/>
    </dgm:pt>
    <dgm:pt modelId="{2DC54998-41E2-4346-877C-427150BDE9DB}" type="pres">
      <dgm:prSet presAssocID="{7427351E-4DF9-4114-AA58-141A88B632BB}" presName="rootComposite1" presStyleCnt="0"/>
      <dgm:spPr/>
    </dgm:pt>
    <dgm:pt modelId="{4946E258-0BE7-404C-8A4B-D4445E54BA81}" type="pres">
      <dgm:prSet presAssocID="{7427351E-4DF9-4114-AA58-141A88B632BB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535AE0BC-1383-415A-AEFC-525667C994F2}" type="pres">
      <dgm:prSet presAssocID="{7427351E-4DF9-4114-AA58-141A88B632BB}" presName="rootConnector1" presStyleLbl="node1" presStyleIdx="0" presStyleCnt="0"/>
      <dgm:spPr/>
      <dgm:t>
        <a:bodyPr/>
        <a:lstStyle/>
        <a:p>
          <a:endParaRPr lang="en-US"/>
        </a:p>
      </dgm:t>
    </dgm:pt>
    <dgm:pt modelId="{B22114E7-1D48-4125-BC85-948E963582C2}" type="pres">
      <dgm:prSet presAssocID="{7427351E-4DF9-4114-AA58-141A88B632BB}" presName="hierChild2" presStyleCnt="0"/>
      <dgm:spPr/>
    </dgm:pt>
    <dgm:pt modelId="{2F92FCF8-5090-4E9D-A07B-4482AA98ADE4}" type="pres">
      <dgm:prSet presAssocID="{CB36BA5F-B845-440D-A134-33F3CD8E407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40A5DD79-35A2-4FC3-AF76-ABF730BB6963}" type="pres">
      <dgm:prSet presAssocID="{C1D1403D-AD66-420D-B58F-FD43D5DC6196}" presName="hierRoot2" presStyleCnt="0">
        <dgm:presLayoutVars>
          <dgm:hierBranch val="init"/>
        </dgm:presLayoutVars>
      </dgm:prSet>
      <dgm:spPr/>
    </dgm:pt>
    <dgm:pt modelId="{432C17CC-42EA-46C9-95A8-6EA67EE8C154}" type="pres">
      <dgm:prSet presAssocID="{C1D1403D-AD66-420D-B58F-FD43D5DC6196}" presName="rootComposite" presStyleCnt="0"/>
      <dgm:spPr/>
    </dgm:pt>
    <dgm:pt modelId="{E109390A-50AD-4700-9EB8-87612FFA7418}" type="pres">
      <dgm:prSet presAssocID="{C1D1403D-AD66-420D-B58F-FD43D5DC6196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1B10CF7-1C9E-4C13-B54B-EBB7176E6AAF}" type="pres">
      <dgm:prSet presAssocID="{C1D1403D-AD66-420D-B58F-FD43D5DC6196}" presName="rootConnector" presStyleLbl="node2" presStyleIdx="0" presStyleCnt="2"/>
      <dgm:spPr/>
      <dgm:t>
        <a:bodyPr/>
        <a:lstStyle/>
        <a:p>
          <a:endParaRPr lang="en-US"/>
        </a:p>
      </dgm:t>
    </dgm:pt>
    <dgm:pt modelId="{D894469C-7692-4CFB-9E8A-87B122B2B5F0}" type="pres">
      <dgm:prSet presAssocID="{C1D1403D-AD66-420D-B58F-FD43D5DC6196}" presName="hierChild4" presStyleCnt="0"/>
      <dgm:spPr/>
    </dgm:pt>
    <dgm:pt modelId="{1A48AF4B-AAE2-4105-B5D2-DA1F57888B6B}" type="pres">
      <dgm:prSet presAssocID="{C1D1403D-AD66-420D-B58F-FD43D5DC6196}" presName="hierChild5" presStyleCnt="0"/>
      <dgm:spPr/>
    </dgm:pt>
    <dgm:pt modelId="{83953E12-2C09-4C50-87E4-49C9C20D2590}" type="pres">
      <dgm:prSet presAssocID="{1A710F40-3DEE-4832-B4D4-7565E28BE00A}" presName="Name37" presStyleLbl="parChTrans1D2" presStyleIdx="1" presStyleCnt="2"/>
      <dgm:spPr/>
      <dgm:t>
        <a:bodyPr/>
        <a:lstStyle/>
        <a:p>
          <a:endParaRPr lang="en-US"/>
        </a:p>
      </dgm:t>
    </dgm:pt>
    <dgm:pt modelId="{17212C4C-BCA1-4347-A0B9-BA599A44C88E}" type="pres">
      <dgm:prSet presAssocID="{5AEA8937-9C94-437E-AC9C-376E11ECEAF1}" presName="hierRoot2" presStyleCnt="0">
        <dgm:presLayoutVars>
          <dgm:hierBranch val="init"/>
        </dgm:presLayoutVars>
      </dgm:prSet>
      <dgm:spPr/>
    </dgm:pt>
    <dgm:pt modelId="{977435D9-B5A3-43E3-9343-F4ABFFFC0304}" type="pres">
      <dgm:prSet presAssocID="{5AEA8937-9C94-437E-AC9C-376E11ECEAF1}" presName="rootComposite" presStyleCnt="0"/>
      <dgm:spPr/>
    </dgm:pt>
    <dgm:pt modelId="{ED36F7F2-818F-4C9F-A591-8475D4FDD3D4}" type="pres">
      <dgm:prSet presAssocID="{5AEA8937-9C94-437E-AC9C-376E11ECEAF1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8A04CCC-0A87-4A81-8A0C-EE1B68DD9048}" type="pres">
      <dgm:prSet presAssocID="{5AEA8937-9C94-437E-AC9C-376E11ECEAF1}" presName="rootConnector" presStyleLbl="node2" presStyleIdx="1" presStyleCnt="2"/>
      <dgm:spPr/>
      <dgm:t>
        <a:bodyPr/>
        <a:lstStyle/>
        <a:p>
          <a:endParaRPr lang="en-US"/>
        </a:p>
      </dgm:t>
    </dgm:pt>
    <dgm:pt modelId="{9BDC72FB-063E-45CB-AB9D-7F9F567312F2}" type="pres">
      <dgm:prSet presAssocID="{5AEA8937-9C94-437E-AC9C-376E11ECEAF1}" presName="hierChild4" presStyleCnt="0"/>
      <dgm:spPr/>
    </dgm:pt>
    <dgm:pt modelId="{8B9B3B26-45E8-4DD5-9072-41BBA91996A3}" type="pres">
      <dgm:prSet presAssocID="{5AEA8937-9C94-437E-AC9C-376E11ECEAF1}" presName="hierChild5" presStyleCnt="0"/>
      <dgm:spPr/>
    </dgm:pt>
    <dgm:pt modelId="{3DA1E9CE-B521-4933-9567-96A5AC7F6A1C}" type="pres">
      <dgm:prSet presAssocID="{7427351E-4DF9-4114-AA58-141A88B632BB}" presName="hierChild3" presStyleCnt="0"/>
      <dgm:spPr/>
    </dgm:pt>
  </dgm:ptLst>
  <dgm:cxnLst>
    <dgm:cxn modelId="{D106F225-85D3-4CE5-BBBE-ECDE238CEA46}" srcId="{2B826110-B7F1-4234-B22A-79F7923AC864}" destId="{7427351E-4DF9-4114-AA58-141A88B632BB}" srcOrd="0" destOrd="0" parTransId="{E91FD158-377A-42BB-8E64-D9B53E1C165E}" sibTransId="{5059C6EB-7804-4FBC-869B-5523B5E00421}"/>
    <dgm:cxn modelId="{C3B619A5-25F4-4030-AEC5-F19AA4CF30FC}" srcId="{7427351E-4DF9-4114-AA58-141A88B632BB}" destId="{C1D1403D-AD66-420D-B58F-FD43D5DC6196}" srcOrd="0" destOrd="0" parTransId="{CB36BA5F-B845-440D-A134-33F3CD8E4074}" sibTransId="{624B5F35-0DD6-47EC-8510-67BC6EC0CA9D}"/>
    <dgm:cxn modelId="{8AB75FF0-D59A-4A3C-82EF-50E8A9B12285}" type="presOf" srcId="{C1D1403D-AD66-420D-B58F-FD43D5DC6196}" destId="{E109390A-50AD-4700-9EB8-87612FFA7418}" srcOrd="0" destOrd="0" presId="urn:microsoft.com/office/officeart/2005/8/layout/orgChart1"/>
    <dgm:cxn modelId="{59507A98-153C-40B4-AE90-BC53D0D987B4}" type="presOf" srcId="{1A710F40-3DEE-4832-B4D4-7565E28BE00A}" destId="{83953E12-2C09-4C50-87E4-49C9C20D2590}" srcOrd="0" destOrd="0" presId="urn:microsoft.com/office/officeart/2005/8/layout/orgChart1"/>
    <dgm:cxn modelId="{3CD9655B-8D5D-465A-AB00-1CB9D4D799CD}" srcId="{7427351E-4DF9-4114-AA58-141A88B632BB}" destId="{5AEA8937-9C94-437E-AC9C-376E11ECEAF1}" srcOrd="1" destOrd="0" parTransId="{1A710F40-3DEE-4832-B4D4-7565E28BE00A}" sibTransId="{FE8F04DF-7F7F-4395-8E00-B5A793543565}"/>
    <dgm:cxn modelId="{633850C8-BD09-436E-95C2-8F91DDFA5B99}" type="presOf" srcId="{2B826110-B7F1-4234-B22A-79F7923AC864}" destId="{6852DC3B-3852-4300-B18B-46EB570B7E7B}" srcOrd="0" destOrd="0" presId="urn:microsoft.com/office/officeart/2005/8/layout/orgChart1"/>
    <dgm:cxn modelId="{277C9A65-4E04-4099-AEE4-6311AFE8B7E4}" type="presOf" srcId="{CB36BA5F-B845-440D-A134-33F3CD8E4074}" destId="{2F92FCF8-5090-4E9D-A07B-4482AA98ADE4}" srcOrd="0" destOrd="0" presId="urn:microsoft.com/office/officeart/2005/8/layout/orgChart1"/>
    <dgm:cxn modelId="{96E7CF89-B9D4-4D7C-BDF0-4E87637AEDF9}" type="presOf" srcId="{5AEA8937-9C94-437E-AC9C-376E11ECEAF1}" destId="{08A04CCC-0A87-4A81-8A0C-EE1B68DD9048}" srcOrd="1" destOrd="0" presId="urn:microsoft.com/office/officeart/2005/8/layout/orgChart1"/>
    <dgm:cxn modelId="{9C5E0609-C9FE-4681-B007-5EE062A2E1B6}" type="presOf" srcId="{5AEA8937-9C94-437E-AC9C-376E11ECEAF1}" destId="{ED36F7F2-818F-4C9F-A591-8475D4FDD3D4}" srcOrd="0" destOrd="0" presId="urn:microsoft.com/office/officeart/2005/8/layout/orgChart1"/>
    <dgm:cxn modelId="{24BA16EE-51F8-404F-B4C0-87432E064100}" type="presOf" srcId="{7427351E-4DF9-4114-AA58-141A88B632BB}" destId="{535AE0BC-1383-415A-AEFC-525667C994F2}" srcOrd="1" destOrd="0" presId="urn:microsoft.com/office/officeart/2005/8/layout/orgChart1"/>
    <dgm:cxn modelId="{19ED72DC-DD50-41B2-A40F-1E355C7B8817}" type="presOf" srcId="{C1D1403D-AD66-420D-B58F-FD43D5DC6196}" destId="{81B10CF7-1C9E-4C13-B54B-EBB7176E6AAF}" srcOrd="1" destOrd="0" presId="urn:microsoft.com/office/officeart/2005/8/layout/orgChart1"/>
    <dgm:cxn modelId="{37CE57F0-BF91-4D28-9934-BC05DC1D34CD}" type="presOf" srcId="{7427351E-4DF9-4114-AA58-141A88B632BB}" destId="{4946E258-0BE7-404C-8A4B-D4445E54BA81}" srcOrd="0" destOrd="0" presId="urn:microsoft.com/office/officeart/2005/8/layout/orgChart1"/>
    <dgm:cxn modelId="{96D1C5FF-4862-425A-9119-9E47E9D9B7F7}" type="presParOf" srcId="{6852DC3B-3852-4300-B18B-46EB570B7E7B}" destId="{FF86D9C1-093C-4938-868F-887C5643C5A9}" srcOrd="0" destOrd="0" presId="urn:microsoft.com/office/officeart/2005/8/layout/orgChart1"/>
    <dgm:cxn modelId="{1AF1101A-8689-4336-A3F9-02C2B14F57A4}" type="presParOf" srcId="{FF86D9C1-093C-4938-868F-887C5643C5A9}" destId="{2DC54998-41E2-4346-877C-427150BDE9DB}" srcOrd="0" destOrd="0" presId="urn:microsoft.com/office/officeart/2005/8/layout/orgChart1"/>
    <dgm:cxn modelId="{82437BA0-CD46-48BA-84AD-CC348AD3253E}" type="presParOf" srcId="{2DC54998-41E2-4346-877C-427150BDE9DB}" destId="{4946E258-0BE7-404C-8A4B-D4445E54BA81}" srcOrd="0" destOrd="0" presId="urn:microsoft.com/office/officeart/2005/8/layout/orgChart1"/>
    <dgm:cxn modelId="{B72DC73D-F11F-47C7-9FA0-A4A15B268398}" type="presParOf" srcId="{2DC54998-41E2-4346-877C-427150BDE9DB}" destId="{535AE0BC-1383-415A-AEFC-525667C994F2}" srcOrd="1" destOrd="0" presId="urn:microsoft.com/office/officeart/2005/8/layout/orgChart1"/>
    <dgm:cxn modelId="{E624E7FF-3D34-4AEF-AC6B-10E84DFDAB64}" type="presParOf" srcId="{FF86D9C1-093C-4938-868F-887C5643C5A9}" destId="{B22114E7-1D48-4125-BC85-948E963582C2}" srcOrd="1" destOrd="0" presId="urn:microsoft.com/office/officeart/2005/8/layout/orgChart1"/>
    <dgm:cxn modelId="{474ED8F8-1D3C-4F1B-A246-B74703233FE2}" type="presParOf" srcId="{B22114E7-1D48-4125-BC85-948E963582C2}" destId="{2F92FCF8-5090-4E9D-A07B-4482AA98ADE4}" srcOrd="0" destOrd="0" presId="urn:microsoft.com/office/officeart/2005/8/layout/orgChart1"/>
    <dgm:cxn modelId="{45FE5305-BC6C-4D10-93AC-A16C1FD20551}" type="presParOf" srcId="{B22114E7-1D48-4125-BC85-948E963582C2}" destId="{40A5DD79-35A2-4FC3-AF76-ABF730BB6963}" srcOrd="1" destOrd="0" presId="urn:microsoft.com/office/officeart/2005/8/layout/orgChart1"/>
    <dgm:cxn modelId="{5011FE1E-42B2-4CAE-A788-8CC2D3C0C78C}" type="presParOf" srcId="{40A5DD79-35A2-4FC3-AF76-ABF730BB6963}" destId="{432C17CC-42EA-46C9-95A8-6EA67EE8C154}" srcOrd="0" destOrd="0" presId="urn:microsoft.com/office/officeart/2005/8/layout/orgChart1"/>
    <dgm:cxn modelId="{8BCE63F3-8548-4378-B4AE-091ABD58E4A4}" type="presParOf" srcId="{432C17CC-42EA-46C9-95A8-6EA67EE8C154}" destId="{E109390A-50AD-4700-9EB8-87612FFA7418}" srcOrd="0" destOrd="0" presId="urn:microsoft.com/office/officeart/2005/8/layout/orgChart1"/>
    <dgm:cxn modelId="{0D14B7FA-A1AD-4EDF-B1BD-298B8D5F29BE}" type="presParOf" srcId="{432C17CC-42EA-46C9-95A8-6EA67EE8C154}" destId="{81B10CF7-1C9E-4C13-B54B-EBB7176E6AAF}" srcOrd="1" destOrd="0" presId="urn:microsoft.com/office/officeart/2005/8/layout/orgChart1"/>
    <dgm:cxn modelId="{F7881832-69E2-42C1-A86E-CBF3B89A45F4}" type="presParOf" srcId="{40A5DD79-35A2-4FC3-AF76-ABF730BB6963}" destId="{D894469C-7692-4CFB-9E8A-87B122B2B5F0}" srcOrd="1" destOrd="0" presId="urn:microsoft.com/office/officeart/2005/8/layout/orgChart1"/>
    <dgm:cxn modelId="{B0E3E95F-810F-4CE0-88AA-DDEE3B82CA52}" type="presParOf" srcId="{40A5DD79-35A2-4FC3-AF76-ABF730BB6963}" destId="{1A48AF4B-AAE2-4105-B5D2-DA1F57888B6B}" srcOrd="2" destOrd="0" presId="urn:microsoft.com/office/officeart/2005/8/layout/orgChart1"/>
    <dgm:cxn modelId="{7E3C0AB3-43E4-4BFE-A9A6-1EE596F20440}" type="presParOf" srcId="{B22114E7-1D48-4125-BC85-948E963582C2}" destId="{83953E12-2C09-4C50-87E4-49C9C20D2590}" srcOrd="2" destOrd="0" presId="urn:microsoft.com/office/officeart/2005/8/layout/orgChart1"/>
    <dgm:cxn modelId="{7665B188-FECB-4608-8625-F1FAAFA33265}" type="presParOf" srcId="{B22114E7-1D48-4125-BC85-948E963582C2}" destId="{17212C4C-BCA1-4347-A0B9-BA599A44C88E}" srcOrd="3" destOrd="0" presId="urn:microsoft.com/office/officeart/2005/8/layout/orgChart1"/>
    <dgm:cxn modelId="{D2D1455F-7CBA-42BF-A724-5213B5E87FF1}" type="presParOf" srcId="{17212C4C-BCA1-4347-A0B9-BA599A44C88E}" destId="{977435D9-B5A3-43E3-9343-F4ABFFFC0304}" srcOrd="0" destOrd="0" presId="urn:microsoft.com/office/officeart/2005/8/layout/orgChart1"/>
    <dgm:cxn modelId="{04DD107C-CD49-4536-AEE4-7B0B64BB1F59}" type="presParOf" srcId="{977435D9-B5A3-43E3-9343-F4ABFFFC0304}" destId="{ED36F7F2-818F-4C9F-A591-8475D4FDD3D4}" srcOrd="0" destOrd="0" presId="urn:microsoft.com/office/officeart/2005/8/layout/orgChart1"/>
    <dgm:cxn modelId="{19EB5EAC-DAC6-4550-8E12-DEA588A762B9}" type="presParOf" srcId="{977435D9-B5A3-43E3-9343-F4ABFFFC0304}" destId="{08A04CCC-0A87-4A81-8A0C-EE1B68DD9048}" srcOrd="1" destOrd="0" presId="urn:microsoft.com/office/officeart/2005/8/layout/orgChart1"/>
    <dgm:cxn modelId="{0E7009FB-F5F3-4131-BF4C-9ECD5CB07D80}" type="presParOf" srcId="{17212C4C-BCA1-4347-A0B9-BA599A44C88E}" destId="{9BDC72FB-063E-45CB-AB9D-7F9F567312F2}" srcOrd="1" destOrd="0" presId="urn:microsoft.com/office/officeart/2005/8/layout/orgChart1"/>
    <dgm:cxn modelId="{3753B2D6-5D13-44A8-80E3-216952CE796B}" type="presParOf" srcId="{17212C4C-BCA1-4347-A0B9-BA599A44C88E}" destId="{8B9B3B26-45E8-4DD5-9072-41BBA91996A3}" srcOrd="2" destOrd="0" presId="urn:microsoft.com/office/officeart/2005/8/layout/orgChart1"/>
    <dgm:cxn modelId="{0A3E8222-9728-4AAF-8988-6ACFABF98B5A}" type="presParOf" srcId="{FF86D9C1-093C-4938-868F-887C5643C5A9}" destId="{3DA1E9CE-B521-4933-9567-96A5AC7F6A1C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46DEBBB-30BF-4BFB-842C-3C61A2FECCE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501B33C-5DD1-412C-B681-D7653DBA7EF5}">
      <dgm:prSet phldrT="[Text]"/>
      <dgm:spPr/>
      <dgm:t>
        <a:bodyPr/>
        <a:lstStyle/>
        <a:p>
          <a:r>
            <a:rPr lang="en-US" dirty="0" smtClean="0"/>
            <a:t>REVENUE RECEIPTS</a:t>
          </a:r>
          <a:endParaRPr lang="en-US" dirty="0"/>
        </a:p>
      </dgm:t>
    </dgm:pt>
    <dgm:pt modelId="{29C977AB-B39E-4A1C-A488-60D9A15D7366}" type="parTrans" cxnId="{6AAC7CC9-4B97-4330-8200-A58C67940B16}">
      <dgm:prSet/>
      <dgm:spPr/>
      <dgm:t>
        <a:bodyPr/>
        <a:lstStyle/>
        <a:p>
          <a:endParaRPr lang="en-US"/>
        </a:p>
      </dgm:t>
    </dgm:pt>
    <dgm:pt modelId="{67696B34-2DE6-42C7-9849-85785478DF46}" type="sibTrans" cxnId="{6AAC7CC9-4B97-4330-8200-A58C67940B16}">
      <dgm:prSet/>
      <dgm:spPr/>
      <dgm:t>
        <a:bodyPr/>
        <a:lstStyle/>
        <a:p>
          <a:endParaRPr lang="en-US"/>
        </a:p>
      </dgm:t>
    </dgm:pt>
    <dgm:pt modelId="{402DFFBA-4C1F-4278-8D2D-EF67E06489DA}">
      <dgm:prSet phldrT="[Text]"/>
      <dgm:spPr/>
      <dgm:t>
        <a:bodyPr/>
        <a:lstStyle/>
        <a:p>
          <a:r>
            <a:rPr lang="en-US" dirty="0" smtClean="0"/>
            <a:t>TAX RECEIPTS</a:t>
          </a:r>
          <a:endParaRPr lang="en-US" dirty="0"/>
        </a:p>
      </dgm:t>
    </dgm:pt>
    <dgm:pt modelId="{5D632B10-4300-4157-BEA2-CB808477C014}" type="parTrans" cxnId="{FF950774-475E-42BD-B4C1-D297F6B21958}">
      <dgm:prSet/>
      <dgm:spPr/>
      <dgm:t>
        <a:bodyPr/>
        <a:lstStyle/>
        <a:p>
          <a:endParaRPr lang="en-US"/>
        </a:p>
      </dgm:t>
    </dgm:pt>
    <dgm:pt modelId="{38C31B08-C85B-4CA6-A3C2-6957ED2D6828}" type="sibTrans" cxnId="{FF950774-475E-42BD-B4C1-D297F6B21958}">
      <dgm:prSet/>
      <dgm:spPr/>
      <dgm:t>
        <a:bodyPr/>
        <a:lstStyle/>
        <a:p>
          <a:endParaRPr lang="en-US"/>
        </a:p>
      </dgm:t>
    </dgm:pt>
    <dgm:pt modelId="{DF7B2F81-907C-41F0-ACA7-1A96B11C5DF7}">
      <dgm:prSet phldrT="[Text]"/>
      <dgm:spPr/>
      <dgm:t>
        <a:bodyPr/>
        <a:lstStyle/>
        <a:p>
          <a:r>
            <a:rPr lang="en-US" dirty="0" smtClean="0"/>
            <a:t>NON-TAX RECEIPTS</a:t>
          </a:r>
          <a:endParaRPr lang="en-US" dirty="0"/>
        </a:p>
      </dgm:t>
    </dgm:pt>
    <dgm:pt modelId="{A4109C3D-90A7-4460-A0B4-9295BDBC5337}" type="parTrans" cxnId="{DF690414-D83A-43B4-AE4A-BD28D3D08CCD}">
      <dgm:prSet/>
      <dgm:spPr/>
      <dgm:t>
        <a:bodyPr/>
        <a:lstStyle/>
        <a:p>
          <a:endParaRPr lang="en-US"/>
        </a:p>
      </dgm:t>
    </dgm:pt>
    <dgm:pt modelId="{7BB50452-8A13-4727-B52A-C11D698798D3}" type="sibTrans" cxnId="{DF690414-D83A-43B4-AE4A-BD28D3D08CCD}">
      <dgm:prSet/>
      <dgm:spPr/>
      <dgm:t>
        <a:bodyPr/>
        <a:lstStyle/>
        <a:p>
          <a:endParaRPr lang="en-US"/>
        </a:p>
      </dgm:t>
    </dgm:pt>
    <dgm:pt modelId="{49121D12-4956-47F2-BFEF-AB0B090EAC39}" type="asst">
      <dgm:prSet/>
      <dgm:spPr/>
      <dgm:t>
        <a:bodyPr/>
        <a:lstStyle/>
        <a:p>
          <a:r>
            <a:rPr lang="en-US" dirty="0" smtClean="0"/>
            <a:t>DIRECT TAX</a:t>
          </a:r>
          <a:endParaRPr lang="en-US" dirty="0"/>
        </a:p>
      </dgm:t>
    </dgm:pt>
    <dgm:pt modelId="{6F29D272-24FA-4825-B034-089C0344AA64}" type="parTrans" cxnId="{17137550-847F-4567-872B-CAB681CCD82B}">
      <dgm:prSet/>
      <dgm:spPr/>
      <dgm:t>
        <a:bodyPr/>
        <a:lstStyle/>
        <a:p>
          <a:endParaRPr lang="en-US"/>
        </a:p>
      </dgm:t>
    </dgm:pt>
    <dgm:pt modelId="{9821B93D-049E-435F-92E8-8CD58155BB95}" type="sibTrans" cxnId="{17137550-847F-4567-872B-CAB681CCD82B}">
      <dgm:prSet/>
      <dgm:spPr/>
      <dgm:t>
        <a:bodyPr/>
        <a:lstStyle/>
        <a:p>
          <a:endParaRPr lang="en-US"/>
        </a:p>
      </dgm:t>
    </dgm:pt>
    <dgm:pt modelId="{DF1FA088-4D24-401F-BC99-807A9C626B1B}" type="asst">
      <dgm:prSet/>
      <dgm:spPr/>
      <dgm:t>
        <a:bodyPr/>
        <a:lstStyle/>
        <a:p>
          <a:r>
            <a:rPr lang="en-US" dirty="0" smtClean="0"/>
            <a:t>INDIRECT TAX</a:t>
          </a:r>
          <a:endParaRPr lang="en-US" dirty="0"/>
        </a:p>
      </dgm:t>
    </dgm:pt>
    <dgm:pt modelId="{7D547680-358F-4793-8691-460128628DB0}" type="parTrans" cxnId="{F0C5D537-DCFB-4659-90E1-9336B8758DF4}">
      <dgm:prSet/>
      <dgm:spPr/>
      <dgm:t>
        <a:bodyPr/>
        <a:lstStyle/>
        <a:p>
          <a:endParaRPr lang="en-US"/>
        </a:p>
      </dgm:t>
    </dgm:pt>
    <dgm:pt modelId="{EF92CCD7-C91A-479F-B77B-7EC086E87AC7}" type="sibTrans" cxnId="{F0C5D537-DCFB-4659-90E1-9336B8758DF4}">
      <dgm:prSet/>
      <dgm:spPr/>
      <dgm:t>
        <a:bodyPr/>
        <a:lstStyle/>
        <a:p>
          <a:endParaRPr lang="en-US"/>
        </a:p>
      </dgm:t>
    </dgm:pt>
    <dgm:pt modelId="{7E475D10-2599-4C3D-8FE6-3FF5FD2D934E}" type="asst">
      <dgm:prSet/>
      <dgm:spPr/>
      <dgm:t>
        <a:bodyPr/>
        <a:lstStyle/>
        <a:p>
          <a:r>
            <a:rPr lang="en-US" dirty="0" smtClean="0"/>
            <a:t>DIVIDEND</a:t>
          </a:r>
          <a:endParaRPr lang="en-US" dirty="0"/>
        </a:p>
      </dgm:t>
    </dgm:pt>
    <dgm:pt modelId="{6E686348-3BBB-4365-9738-511434228DD4}" type="parTrans" cxnId="{840C1A28-EA9D-40AC-B9D7-CD1A4A78F1F0}">
      <dgm:prSet/>
      <dgm:spPr/>
      <dgm:t>
        <a:bodyPr/>
        <a:lstStyle/>
        <a:p>
          <a:endParaRPr lang="en-US"/>
        </a:p>
      </dgm:t>
    </dgm:pt>
    <dgm:pt modelId="{538049A5-5F1B-4A07-8E1D-C3E37E95F3A4}" type="sibTrans" cxnId="{840C1A28-EA9D-40AC-B9D7-CD1A4A78F1F0}">
      <dgm:prSet/>
      <dgm:spPr/>
      <dgm:t>
        <a:bodyPr/>
        <a:lstStyle/>
        <a:p>
          <a:endParaRPr lang="en-US"/>
        </a:p>
      </dgm:t>
    </dgm:pt>
    <dgm:pt modelId="{D1055A04-E671-48D0-AC0B-B3063CE7A0EB}" type="asst">
      <dgm:prSet/>
      <dgm:spPr/>
      <dgm:t>
        <a:bodyPr/>
        <a:lstStyle/>
        <a:p>
          <a:r>
            <a:rPr lang="en-US" dirty="0" smtClean="0"/>
            <a:t>RATE OF INTEREST</a:t>
          </a:r>
          <a:endParaRPr lang="en-US" dirty="0"/>
        </a:p>
      </dgm:t>
    </dgm:pt>
    <dgm:pt modelId="{C51196FA-FE53-45BB-83C5-4894E44D06DD}" type="parTrans" cxnId="{929C56B1-8AC6-48A0-8A1C-D7C89C5A81ED}">
      <dgm:prSet/>
      <dgm:spPr/>
      <dgm:t>
        <a:bodyPr/>
        <a:lstStyle/>
        <a:p>
          <a:endParaRPr lang="en-US"/>
        </a:p>
      </dgm:t>
    </dgm:pt>
    <dgm:pt modelId="{935D0BFC-6081-45B6-8822-0682892D1F8E}" type="sibTrans" cxnId="{929C56B1-8AC6-48A0-8A1C-D7C89C5A81ED}">
      <dgm:prSet/>
      <dgm:spPr/>
      <dgm:t>
        <a:bodyPr/>
        <a:lstStyle/>
        <a:p>
          <a:endParaRPr lang="en-US"/>
        </a:p>
      </dgm:t>
    </dgm:pt>
    <dgm:pt modelId="{2DE22343-86EF-4667-896B-46CB1331C718}" type="asst">
      <dgm:prSet/>
      <dgm:spPr/>
      <dgm:t>
        <a:bodyPr/>
        <a:lstStyle/>
        <a:p>
          <a:r>
            <a:rPr lang="en-US" dirty="0" smtClean="0"/>
            <a:t>FEES, FINES</a:t>
          </a:r>
          <a:endParaRPr lang="en-US" dirty="0"/>
        </a:p>
      </dgm:t>
    </dgm:pt>
    <dgm:pt modelId="{72CF7961-D2BC-485B-87BF-67982E3B651D}" type="parTrans" cxnId="{B99E37D1-7824-42E6-BCB4-1DFCDAD9E317}">
      <dgm:prSet/>
      <dgm:spPr/>
      <dgm:t>
        <a:bodyPr/>
        <a:lstStyle/>
        <a:p>
          <a:endParaRPr lang="en-US"/>
        </a:p>
      </dgm:t>
    </dgm:pt>
    <dgm:pt modelId="{E980D6E6-3B14-4952-BB44-58E9CCEDA540}" type="sibTrans" cxnId="{B99E37D1-7824-42E6-BCB4-1DFCDAD9E317}">
      <dgm:prSet/>
      <dgm:spPr/>
      <dgm:t>
        <a:bodyPr/>
        <a:lstStyle/>
        <a:p>
          <a:endParaRPr lang="en-US"/>
        </a:p>
      </dgm:t>
    </dgm:pt>
    <dgm:pt modelId="{7F3CD2C2-951F-4413-8C3F-7B8C7930991A}" type="asst">
      <dgm:prSet/>
      <dgm:spPr/>
      <dgm:t>
        <a:bodyPr/>
        <a:lstStyle/>
        <a:p>
          <a:r>
            <a:rPr lang="en-US" dirty="0" smtClean="0"/>
            <a:t>DONATION</a:t>
          </a:r>
          <a:endParaRPr lang="en-US" dirty="0"/>
        </a:p>
      </dgm:t>
    </dgm:pt>
    <dgm:pt modelId="{714DB347-0A23-45A5-AB3F-9B7A495DAC79}" type="parTrans" cxnId="{D1150BDB-467D-4A25-9575-B176896D314D}">
      <dgm:prSet/>
      <dgm:spPr/>
      <dgm:t>
        <a:bodyPr/>
        <a:lstStyle/>
        <a:p>
          <a:endParaRPr lang="en-US"/>
        </a:p>
      </dgm:t>
    </dgm:pt>
    <dgm:pt modelId="{07ACD56B-6E19-43D5-8B1E-091EA51ACC41}" type="sibTrans" cxnId="{D1150BDB-467D-4A25-9575-B176896D314D}">
      <dgm:prSet/>
      <dgm:spPr/>
      <dgm:t>
        <a:bodyPr/>
        <a:lstStyle/>
        <a:p>
          <a:endParaRPr lang="en-US"/>
        </a:p>
      </dgm:t>
    </dgm:pt>
    <dgm:pt modelId="{410497A7-4086-4801-A410-AEEF014AB7BD}" type="pres">
      <dgm:prSet presAssocID="{246DEBBB-30BF-4BFB-842C-3C61A2FECCE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B9B76275-37A2-4086-B6F6-8600BB3E54B7}" type="pres">
      <dgm:prSet presAssocID="{D501B33C-5DD1-412C-B681-D7653DBA7EF5}" presName="hierRoot1" presStyleCnt="0">
        <dgm:presLayoutVars>
          <dgm:hierBranch val="init"/>
        </dgm:presLayoutVars>
      </dgm:prSet>
      <dgm:spPr/>
    </dgm:pt>
    <dgm:pt modelId="{BCD01343-91D3-44B1-9633-B567CD42C2F5}" type="pres">
      <dgm:prSet presAssocID="{D501B33C-5DD1-412C-B681-D7653DBA7EF5}" presName="rootComposite1" presStyleCnt="0"/>
      <dgm:spPr/>
    </dgm:pt>
    <dgm:pt modelId="{F68FBD6D-683A-494D-90C7-178A847F4844}" type="pres">
      <dgm:prSet presAssocID="{D501B33C-5DD1-412C-B681-D7653DBA7EF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D3DC6D1-FED7-4871-BE26-D14C1D12351B}" type="pres">
      <dgm:prSet presAssocID="{D501B33C-5DD1-412C-B681-D7653DBA7EF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FEE41261-DCD0-4601-A477-B2510947BEF5}" type="pres">
      <dgm:prSet presAssocID="{D501B33C-5DD1-412C-B681-D7653DBA7EF5}" presName="hierChild2" presStyleCnt="0"/>
      <dgm:spPr/>
    </dgm:pt>
    <dgm:pt modelId="{D8043B70-9530-47E3-841B-73F32F49D4F9}" type="pres">
      <dgm:prSet presAssocID="{5D632B10-4300-4157-BEA2-CB808477C01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F1CE7E9-EE57-4A2F-B011-F7D883BF8CC5}" type="pres">
      <dgm:prSet presAssocID="{402DFFBA-4C1F-4278-8D2D-EF67E06489DA}" presName="hierRoot2" presStyleCnt="0">
        <dgm:presLayoutVars>
          <dgm:hierBranch val="init"/>
        </dgm:presLayoutVars>
      </dgm:prSet>
      <dgm:spPr/>
    </dgm:pt>
    <dgm:pt modelId="{F4FB73F1-72D0-489D-9793-CF46FAB27774}" type="pres">
      <dgm:prSet presAssocID="{402DFFBA-4C1F-4278-8D2D-EF67E06489DA}" presName="rootComposite" presStyleCnt="0"/>
      <dgm:spPr/>
    </dgm:pt>
    <dgm:pt modelId="{43711480-3B03-4250-8143-12A9A7F98FDC}" type="pres">
      <dgm:prSet presAssocID="{402DFFBA-4C1F-4278-8D2D-EF67E06489DA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14D17C1-2C9F-46D4-A463-CB73F0BD5CE0}" type="pres">
      <dgm:prSet presAssocID="{402DFFBA-4C1F-4278-8D2D-EF67E06489DA}" presName="rootConnector" presStyleLbl="node2" presStyleIdx="0" presStyleCnt="2"/>
      <dgm:spPr/>
      <dgm:t>
        <a:bodyPr/>
        <a:lstStyle/>
        <a:p>
          <a:endParaRPr lang="en-US"/>
        </a:p>
      </dgm:t>
    </dgm:pt>
    <dgm:pt modelId="{C14A71B0-5D2B-4463-8A4C-1570DAA3246E}" type="pres">
      <dgm:prSet presAssocID="{402DFFBA-4C1F-4278-8D2D-EF67E06489DA}" presName="hierChild4" presStyleCnt="0"/>
      <dgm:spPr/>
    </dgm:pt>
    <dgm:pt modelId="{FA76A6D5-4E28-425B-AF22-C5A1BBA6A452}" type="pres">
      <dgm:prSet presAssocID="{402DFFBA-4C1F-4278-8D2D-EF67E06489DA}" presName="hierChild5" presStyleCnt="0"/>
      <dgm:spPr/>
    </dgm:pt>
    <dgm:pt modelId="{D443DBA1-652E-430D-9020-49BAB679B114}" type="pres">
      <dgm:prSet presAssocID="{6F29D272-24FA-4825-B034-089C0344AA64}" presName="Name111" presStyleLbl="parChTrans1D3" presStyleIdx="0" presStyleCnt="6"/>
      <dgm:spPr/>
      <dgm:t>
        <a:bodyPr/>
        <a:lstStyle/>
        <a:p>
          <a:endParaRPr lang="en-US"/>
        </a:p>
      </dgm:t>
    </dgm:pt>
    <dgm:pt modelId="{4DBF0C4C-A067-485C-B51D-9464049E2CDC}" type="pres">
      <dgm:prSet presAssocID="{49121D12-4956-47F2-BFEF-AB0B090EAC39}" presName="hierRoot3" presStyleCnt="0">
        <dgm:presLayoutVars>
          <dgm:hierBranch val="init"/>
        </dgm:presLayoutVars>
      </dgm:prSet>
      <dgm:spPr/>
    </dgm:pt>
    <dgm:pt modelId="{E869B25F-9BDA-41A3-9508-BBA57782E4EB}" type="pres">
      <dgm:prSet presAssocID="{49121D12-4956-47F2-BFEF-AB0B090EAC39}" presName="rootComposite3" presStyleCnt="0"/>
      <dgm:spPr/>
    </dgm:pt>
    <dgm:pt modelId="{9EB3CDE6-3157-4B23-B22C-F5CAD98DAE9A}" type="pres">
      <dgm:prSet presAssocID="{49121D12-4956-47F2-BFEF-AB0B090EAC39}" presName="rootText3" presStyleLbl="asst2" presStyleIdx="0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74D0B46-A09A-4DAD-95A3-65A82C10AFCF}" type="pres">
      <dgm:prSet presAssocID="{49121D12-4956-47F2-BFEF-AB0B090EAC39}" presName="rootConnector3" presStyleLbl="asst2" presStyleIdx="0" presStyleCnt="6"/>
      <dgm:spPr/>
      <dgm:t>
        <a:bodyPr/>
        <a:lstStyle/>
        <a:p>
          <a:endParaRPr lang="en-US"/>
        </a:p>
      </dgm:t>
    </dgm:pt>
    <dgm:pt modelId="{89F4E3ED-958E-439C-A2EB-3DFA622334D0}" type="pres">
      <dgm:prSet presAssocID="{49121D12-4956-47F2-BFEF-AB0B090EAC39}" presName="hierChild6" presStyleCnt="0"/>
      <dgm:spPr/>
    </dgm:pt>
    <dgm:pt modelId="{6FA26DC7-296F-47D0-B29B-D7DECACB9E01}" type="pres">
      <dgm:prSet presAssocID="{49121D12-4956-47F2-BFEF-AB0B090EAC39}" presName="hierChild7" presStyleCnt="0"/>
      <dgm:spPr/>
    </dgm:pt>
    <dgm:pt modelId="{787CD93F-8A8C-4499-8CE7-FA9D1BE20C2B}" type="pres">
      <dgm:prSet presAssocID="{7D547680-358F-4793-8691-460128628DB0}" presName="Name111" presStyleLbl="parChTrans1D3" presStyleIdx="1" presStyleCnt="6"/>
      <dgm:spPr/>
      <dgm:t>
        <a:bodyPr/>
        <a:lstStyle/>
        <a:p>
          <a:endParaRPr lang="en-US"/>
        </a:p>
      </dgm:t>
    </dgm:pt>
    <dgm:pt modelId="{8B58EF1B-DC7E-448A-8461-C1A83605F695}" type="pres">
      <dgm:prSet presAssocID="{DF1FA088-4D24-401F-BC99-807A9C626B1B}" presName="hierRoot3" presStyleCnt="0">
        <dgm:presLayoutVars>
          <dgm:hierBranch val="init"/>
        </dgm:presLayoutVars>
      </dgm:prSet>
      <dgm:spPr/>
    </dgm:pt>
    <dgm:pt modelId="{C1B3A931-ED8B-45CD-B9ED-77BDECC57B5A}" type="pres">
      <dgm:prSet presAssocID="{DF1FA088-4D24-401F-BC99-807A9C626B1B}" presName="rootComposite3" presStyleCnt="0"/>
      <dgm:spPr/>
    </dgm:pt>
    <dgm:pt modelId="{F81421EA-1428-4F1B-A8CE-14B1DF0A213C}" type="pres">
      <dgm:prSet presAssocID="{DF1FA088-4D24-401F-BC99-807A9C626B1B}" presName="rootText3" presStyleLbl="asst2" presStyleIdx="1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7E37F15-C24B-4DCD-9CC8-56063656AE44}" type="pres">
      <dgm:prSet presAssocID="{DF1FA088-4D24-401F-BC99-807A9C626B1B}" presName="rootConnector3" presStyleLbl="asst2" presStyleIdx="1" presStyleCnt="6"/>
      <dgm:spPr/>
      <dgm:t>
        <a:bodyPr/>
        <a:lstStyle/>
        <a:p>
          <a:endParaRPr lang="en-US"/>
        </a:p>
      </dgm:t>
    </dgm:pt>
    <dgm:pt modelId="{1D2BCAF9-15E6-4E13-9C6B-0F00820A261A}" type="pres">
      <dgm:prSet presAssocID="{DF1FA088-4D24-401F-BC99-807A9C626B1B}" presName="hierChild6" presStyleCnt="0"/>
      <dgm:spPr/>
    </dgm:pt>
    <dgm:pt modelId="{E0E554C5-4932-4976-9A01-08467DFD173F}" type="pres">
      <dgm:prSet presAssocID="{DF1FA088-4D24-401F-BC99-807A9C626B1B}" presName="hierChild7" presStyleCnt="0"/>
      <dgm:spPr/>
    </dgm:pt>
    <dgm:pt modelId="{33ACAED7-A6A0-46D9-AC3E-4654591E7E30}" type="pres">
      <dgm:prSet presAssocID="{A4109C3D-90A7-4460-A0B4-9295BDBC5337}" presName="Name37" presStyleLbl="parChTrans1D2" presStyleIdx="1" presStyleCnt="2"/>
      <dgm:spPr/>
      <dgm:t>
        <a:bodyPr/>
        <a:lstStyle/>
        <a:p>
          <a:endParaRPr lang="en-US"/>
        </a:p>
      </dgm:t>
    </dgm:pt>
    <dgm:pt modelId="{55EAFB1B-0385-4937-A52B-611DD97E6C22}" type="pres">
      <dgm:prSet presAssocID="{DF7B2F81-907C-41F0-ACA7-1A96B11C5DF7}" presName="hierRoot2" presStyleCnt="0">
        <dgm:presLayoutVars>
          <dgm:hierBranch val="init"/>
        </dgm:presLayoutVars>
      </dgm:prSet>
      <dgm:spPr/>
    </dgm:pt>
    <dgm:pt modelId="{615EDB59-E981-4C80-AEFD-C29BADDFB832}" type="pres">
      <dgm:prSet presAssocID="{DF7B2F81-907C-41F0-ACA7-1A96B11C5DF7}" presName="rootComposite" presStyleCnt="0"/>
      <dgm:spPr/>
    </dgm:pt>
    <dgm:pt modelId="{B86A010D-3EE0-4992-B791-818B3D981977}" type="pres">
      <dgm:prSet presAssocID="{DF7B2F81-907C-41F0-ACA7-1A96B11C5DF7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C13CF292-5497-4548-A9BF-968A47FB313A}" type="pres">
      <dgm:prSet presAssocID="{DF7B2F81-907C-41F0-ACA7-1A96B11C5DF7}" presName="rootConnector" presStyleLbl="node2" presStyleIdx="1" presStyleCnt="2"/>
      <dgm:spPr/>
      <dgm:t>
        <a:bodyPr/>
        <a:lstStyle/>
        <a:p>
          <a:endParaRPr lang="en-US"/>
        </a:p>
      </dgm:t>
    </dgm:pt>
    <dgm:pt modelId="{720C8196-2810-4606-80F9-14E9D091667C}" type="pres">
      <dgm:prSet presAssocID="{DF7B2F81-907C-41F0-ACA7-1A96B11C5DF7}" presName="hierChild4" presStyleCnt="0"/>
      <dgm:spPr/>
    </dgm:pt>
    <dgm:pt modelId="{BB76F9CD-8E3E-4A7A-8504-A701B5D6237F}" type="pres">
      <dgm:prSet presAssocID="{DF7B2F81-907C-41F0-ACA7-1A96B11C5DF7}" presName="hierChild5" presStyleCnt="0"/>
      <dgm:spPr/>
    </dgm:pt>
    <dgm:pt modelId="{0E9D2827-A20E-4634-AA09-6A00F55555EB}" type="pres">
      <dgm:prSet presAssocID="{6E686348-3BBB-4365-9738-511434228DD4}" presName="Name111" presStyleLbl="parChTrans1D3" presStyleIdx="2" presStyleCnt="6"/>
      <dgm:spPr/>
      <dgm:t>
        <a:bodyPr/>
        <a:lstStyle/>
        <a:p>
          <a:endParaRPr lang="en-US"/>
        </a:p>
      </dgm:t>
    </dgm:pt>
    <dgm:pt modelId="{ABFD8107-F8A0-4554-9D48-08470205F5D7}" type="pres">
      <dgm:prSet presAssocID="{7E475D10-2599-4C3D-8FE6-3FF5FD2D934E}" presName="hierRoot3" presStyleCnt="0">
        <dgm:presLayoutVars>
          <dgm:hierBranch val="init"/>
        </dgm:presLayoutVars>
      </dgm:prSet>
      <dgm:spPr/>
    </dgm:pt>
    <dgm:pt modelId="{D210BB2B-8DAC-4004-ABD9-2517682A1628}" type="pres">
      <dgm:prSet presAssocID="{7E475D10-2599-4C3D-8FE6-3FF5FD2D934E}" presName="rootComposite3" presStyleCnt="0"/>
      <dgm:spPr/>
    </dgm:pt>
    <dgm:pt modelId="{EB5FBCD7-7C83-4EF0-8A4A-2D18EE089D36}" type="pres">
      <dgm:prSet presAssocID="{7E475D10-2599-4C3D-8FE6-3FF5FD2D934E}" presName="rootText3" presStyleLbl="asst2" presStyleIdx="2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98895FD-F5E3-4667-92CD-7F836AB50346}" type="pres">
      <dgm:prSet presAssocID="{7E475D10-2599-4C3D-8FE6-3FF5FD2D934E}" presName="rootConnector3" presStyleLbl="asst2" presStyleIdx="2" presStyleCnt="6"/>
      <dgm:spPr/>
      <dgm:t>
        <a:bodyPr/>
        <a:lstStyle/>
        <a:p>
          <a:endParaRPr lang="en-US"/>
        </a:p>
      </dgm:t>
    </dgm:pt>
    <dgm:pt modelId="{A87191B4-516E-4E8D-94A7-95CF722D7B01}" type="pres">
      <dgm:prSet presAssocID="{7E475D10-2599-4C3D-8FE6-3FF5FD2D934E}" presName="hierChild6" presStyleCnt="0"/>
      <dgm:spPr/>
    </dgm:pt>
    <dgm:pt modelId="{B94CCD8A-652F-4EFE-9644-35807D384311}" type="pres">
      <dgm:prSet presAssocID="{7E475D10-2599-4C3D-8FE6-3FF5FD2D934E}" presName="hierChild7" presStyleCnt="0"/>
      <dgm:spPr/>
    </dgm:pt>
    <dgm:pt modelId="{A22449DC-5C84-40B3-9D44-D22A31EBC3B0}" type="pres">
      <dgm:prSet presAssocID="{C51196FA-FE53-45BB-83C5-4894E44D06DD}" presName="Name111" presStyleLbl="parChTrans1D3" presStyleIdx="3" presStyleCnt="6"/>
      <dgm:spPr/>
      <dgm:t>
        <a:bodyPr/>
        <a:lstStyle/>
        <a:p>
          <a:endParaRPr lang="en-US"/>
        </a:p>
      </dgm:t>
    </dgm:pt>
    <dgm:pt modelId="{3AB90C06-34A5-4FD3-A875-736B254D68B3}" type="pres">
      <dgm:prSet presAssocID="{D1055A04-E671-48D0-AC0B-B3063CE7A0EB}" presName="hierRoot3" presStyleCnt="0">
        <dgm:presLayoutVars>
          <dgm:hierBranch val="init"/>
        </dgm:presLayoutVars>
      </dgm:prSet>
      <dgm:spPr/>
    </dgm:pt>
    <dgm:pt modelId="{C148D649-8DBA-461F-9D47-B48419EBB6DF}" type="pres">
      <dgm:prSet presAssocID="{D1055A04-E671-48D0-AC0B-B3063CE7A0EB}" presName="rootComposite3" presStyleCnt="0"/>
      <dgm:spPr/>
    </dgm:pt>
    <dgm:pt modelId="{6C40E0B1-0B6A-446F-B661-154CA250003D}" type="pres">
      <dgm:prSet presAssocID="{D1055A04-E671-48D0-AC0B-B3063CE7A0EB}" presName="rootText3" presStyleLbl="asst2" presStyleIdx="3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E5EC92E-AAB1-43B4-980E-86C892231A5B}" type="pres">
      <dgm:prSet presAssocID="{D1055A04-E671-48D0-AC0B-B3063CE7A0EB}" presName="rootConnector3" presStyleLbl="asst2" presStyleIdx="3" presStyleCnt="6"/>
      <dgm:spPr/>
      <dgm:t>
        <a:bodyPr/>
        <a:lstStyle/>
        <a:p>
          <a:endParaRPr lang="en-US"/>
        </a:p>
      </dgm:t>
    </dgm:pt>
    <dgm:pt modelId="{DC4E9205-EDB8-4856-B564-7C9EF1F1DCFD}" type="pres">
      <dgm:prSet presAssocID="{D1055A04-E671-48D0-AC0B-B3063CE7A0EB}" presName="hierChild6" presStyleCnt="0"/>
      <dgm:spPr/>
    </dgm:pt>
    <dgm:pt modelId="{F8CBD8E2-F4E6-42BC-B27B-05CE96CF078C}" type="pres">
      <dgm:prSet presAssocID="{D1055A04-E671-48D0-AC0B-B3063CE7A0EB}" presName="hierChild7" presStyleCnt="0"/>
      <dgm:spPr/>
    </dgm:pt>
    <dgm:pt modelId="{310C6AFD-66E6-470D-A62E-AFD9F8D11006}" type="pres">
      <dgm:prSet presAssocID="{72CF7961-D2BC-485B-87BF-67982E3B651D}" presName="Name111" presStyleLbl="parChTrans1D3" presStyleIdx="4" presStyleCnt="6"/>
      <dgm:spPr/>
      <dgm:t>
        <a:bodyPr/>
        <a:lstStyle/>
        <a:p>
          <a:endParaRPr lang="en-US"/>
        </a:p>
      </dgm:t>
    </dgm:pt>
    <dgm:pt modelId="{0A77DE0F-AB78-4F76-9F67-7C17AAA259E3}" type="pres">
      <dgm:prSet presAssocID="{2DE22343-86EF-4667-896B-46CB1331C718}" presName="hierRoot3" presStyleCnt="0">
        <dgm:presLayoutVars>
          <dgm:hierBranch val="init"/>
        </dgm:presLayoutVars>
      </dgm:prSet>
      <dgm:spPr/>
    </dgm:pt>
    <dgm:pt modelId="{42B3ABD0-39F1-4FD4-8BAE-FD58A6A9002D}" type="pres">
      <dgm:prSet presAssocID="{2DE22343-86EF-4667-896B-46CB1331C718}" presName="rootComposite3" presStyleCnt="0"/>
      <dgm:spPr/>
    </dgm:pt>
    <dgm:pt modelId="{483CF925-C303-41EE-ABA4-DD06E262F5C4}" type="pres">
      <dgm:prSet presAssocID="{2DE22343-86EF-4667-896B-46CB1331C718}" presName="rootText3" presStyleLbl="asst2" presStyleIdx="4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9CC05EC9-DE06-45E0-8B64-88FC25087604}" type="pres">
      <dgm:prSet presAssocID="{2DE22343-86EF-4667-896B-46CB1331C718}" presName="rootConnector3" presStyleLbl="asst2" presStyleIdx="4" presStyleCnt="6"/>
      <dgm:spPr/>
      <dgm:t>
        <a:bodyPr/>
        <a:lstStyle/>
        <a:p>
          <a:endParaRPr lang="en-US"/>
        </a:p>
      </dgm:t>
    </dgm:pt>
    <dgm:pt modelId="{6D7B4A86-FCAC-4396-971C-40A182725779}" type="pres">
      <dgm:prSet presAssocID="{2DE22343-86EF-4667-896B-46CB1331C718}" presName="hierChild6" presStyleCnt="0"/>
      <dgm:spPr/>
    </dgm:pt>
    <dgm:pt modelId="{812510BA-1F60-4B89-82CF-FEDE928F7A0F}" type="pres">
      <dgm:prSet presAssocID="{2DE22343-86EF-4667-896B-46CB1331C718}" presName="hierChild7" presStyleCnt="0"/>
      <dgm:spPr/>
    </dgm:pt>
    <dgm:pt modelId="{D1DCD62D-1DD3-480C-A851-D0354EBAEF53}" type="pres">
      <dgm:prSet presAssocID="{714DB347-0A23-45A5-AB3F-9B7A495DAC79}" presName="Name111" presStyleLbl="parChTrans1D3" presStyleIdx="5" presStyleCnt="6"/>
      <dgm:spPr/>
      <dgm:t>
        <a:bodyPr/>
        <a:lstStyle/>
        <a:p>
          <a:endParaRPr lang="en-US"/>
        </a:p>
      </dgm:t>
    </dgm:pt>
    <dgm:pt modelId="{0088C674-87A7-49EF-B057-81F1917F870E}" type="pres">
      <dgm:prSet presAssocID="{7F3CD2C2-951F-4413-8C3F-7B8C7930991A}" presName="hierRoot3" presStyleCnt="0">
        <dgm:presLayoutVars>
          <dgm:hierBranch val="init"/>
        </dgm:presLayoutVars>
      </dgm:prSet>
      <dgm:spPr/>
    </dgm:pt>
    <dgm:pt modelId="{5F703A64-0C79-41CA-A650-BBA7EF45B466}" type="pres">
      <dgm:prSet presAssocID="{7F3CD2C2-951F-4413-8C3F-7B8C7930991A}" presName="rootComposite3" presStyleCnt="0"/>
      <dgm:spPr/>
    </dgm:pt>
    <dgm:pt modelId="{977F966E-EF6A-4335-A330-12C18CA36059}" type="pres">
      <dgm:prSet presAssocID="{7F3CD2C2-951F-4413-8C3F-7B8C7930991A}" presName="rootText3" presStyleLbl="asst2" presStyleIdx="5" presStyleCnt="6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1D80A36-F88F-4133-B1EF-AEF2428BCF3E}" type="pres">
      <dgm:prSet presAssocID="{7F3CD2C2-951F-4413-8C3F-7B8C7930991A}" presName="rootConnector3" presStyleLbl="asst2" presStyleIdx="5" presStyleCnt="6"/>
      <dgm:spPr/>
      <dgm:t>
        <a:bodyPr/>
        <a:lstStyle/>
        <a:p>
          <a:endParaRPr lang="en-US"/>
        </a:p>
      </dgm:t>
    </dgm:pt>
    <dgm:pt modelId="{6BEB4761-F7F7-48E1-80B8-26394F653A07}" type="pres">
      <dgm:prSet presAssocID="{7F3CD2C2-951F-4413-8C3F-7B8C7930991A}" presName="hierChild6" presStyleCnt="0"/>
      <dgm:spPr/>
    </dgm:pt>
    <dgm:pt modelId="{12288CE4-2CA2-4D55-A2B0-F21A1BBA1C1E}" type="pres">
      <dgm:prSet presAssocID="{7F3CD2C2-951F-4413-8C3F-7B8C7930991A}" presName="hierChild7" presStyleCnt="0"/>
      <dgm:spPr/>
    </dgm:pt>
    <dgm:pt modelId="{F75B6E25-B236-43E2-8395-AB443DFDF0D3}" type="pres">
      <dgm:prSet presAssocID="{D501B33C-5DD1-412C-B681-D7653DBA7EF5}" presName="hierChild3" presStyleCnt="0"/>
      <dgm:spPr/>
    </dgm:pt>
  </dgm:ptLst>
  <dgm:cxnLst>
    <dgm:cxn modelId="{FF950774-475E-42BD-B4C1-D297F6B21958}" srcId="{D501B33C-5DD1-412C-B681-D7653DBA7EF5}" destId="{402DFFBA-4C1F-4278-8D2D-EF67E06489DA}" srcOrd="0" destOrd="0" parTransId="{5D632B10-4300-4157-BEA2-CB808477C014}" sibTransId="{38C31B08-C85B-4CA6-A3C2-6957ED2D6828}"/>
    <dgm:cxn modelId="{60C33538-C81C-46A9-850C-685E083C7F31}" type="presOf" srcId="{7F3CD2C2-951F-4413-8C3F-7B8C7930991A}" destId="{977F966E-EF6A-4335-A330-12C18CA36059}" srcOrd="0" destOrd="0" presId="urn:microsoft.com/office/officeart/2005/8/layout/orgChart1"/>
    <dgm:cxn modelId="{DCC6ED69-C937-4A5A-A21B-0B317A86272D}" type="presOf" srcId="{2DE22343-86EF-4667-896B-46CB1331C718}" destId="{9CC05EC9-DE06-45E0-8B64-88FC25087604}" srcOrd="1" destOrd="0" presId="urn:microsoft.com/office/officeart/2005/8/layout/orgChart1"/>
    <dgm:cxn modelId="{B99E37D1-7824-42E6-BCB4-1DFCDAD9E317}" srcId="{DF7B2F81-907C-41F0-ACA7-1A96B11C5DF7}" destId="{2DE22343-86EF-4667-896B-46CB1331C718}" srcOrd="2" destOrd="0" parTransId="{72CF7961-D2BC-485B-87BF-67982E3B651D}" sibTransId="{E980D6E6-3B14-4952-BB44-58E9CCEDA540}"/>
    <dgm:cxn modelId="{65B2B1DA-1863-4ABE-97C0-4369D061A76E}" type="presOf" srcId="{D1055A04-E671-48D0-AC0B-B3063CE7A0EB}" destId="{6C40E0B1-0B6A-446F-B661-154CA250003D}" srcOrd="0" destOrd="0" presId="urn:microsoft.com/office/officeart/2005/8/layout/orgChart1"/>
    <dgm:cxn modelId="{AA1D620F-43E5-4333-975C-6D4037400BD4}" type="presOf" srcId="{C51196FA-FE53-45BB-83C5-4894E44D06DD}" destId="{A22449DC-5C84-40B3-9D44-D22A31EBC3B0}" srcOrd="0" destOrd="0" presId="urn:microsoft.com/office/officeart/2005/8/layout/orgChart1"/>
    <dgm:cxn modelId="{55E02573-28CD-42EB-9D94-8887A2C2648B}" type="presOf" srcId="{D1055A04-E671-48D0-AC0B-B3063CE7A0EB}" destId="{AE5EC92E-AAB1-43B4-980E-86C892231A5B}" srcOrd="1" destOrd="0" presId="urn:microsoft.com/office/officeart/2005/8/layout/orgChart1"/>
    <dgm:cxn modelId="{33DA113F-A5D2-48DB-807C-0D577A5149F4}" type="presOf" srcId="{6E686348-3BBB-4365-9738-511434228DD4}" destId="{0E9D2827-A20E-4634-AA09-6A00F55555EB}" srcOrd="0" destOrd="0" presId="urn:microsoft.com/office/officeart/2005/8/layout/orgChart1"/>
    <dgm:cxn modelId="{2236DC4B-07BD-43AB-8A2F-ECB2B906942D}" type="presOf" srcId="{402DFFBA-4C1F-4278-8D2D-EF67E06489DA}" destId="{43711480-3B03-4250-8143-12A9A7F98FDC}" srcOrd="0" destOrd="0" presId="urn:microsoft.com/office/officeart/2005/8/layout/orgChart1"/>
    <dgm:cxn modelId="{929C56B1-8AC6-48A0-8A1C-D7C89C5A81ED}" srcId="{DF7B2F81-907C-41F0-ACA7-1A96B11C5DF7}" destId="{D1055A04-E671-48D0-AC0B-B3063CE7A0EB}" srcOrd="1" destOrd="0" parTransId="{C51196FA-FE53-45BB-83C5-4894E44D06DD}" sibTransId="{935D0BFC-6081-45B6-8822-0682892D1F8E}"/>
    <dgm:cxn modelId="{17137550-847F-4567-872B-CAB681CCD82B}" srcId="{402DFFBA-4C1F-4278-8D2D-EF67E06489DA}" destId="{49121D12-4956-47F2-BFEF-AB0B090EAC39}" srcOrd="0" destOrd="0" parTransId="{6F29D272-24FA-4825-B034-089C0344AA64}" sibTransId="{9821B93D-049E-435F-92E8-8CD58155BB95}"/>
    <dgm:cxn modelId="{FA968AA0-F365-4159-96F9-9319093F1CB0}" type="presOf" srcId="{2DE22343-86EF-4667-896B-46CB1331C718}" destId="{483CF925-C303-41EE-ABA4-DD06E262F5C4}" srcOrd="0" destOrd="0" presId="urn:microsoft.com/office/officeart/2005/8/layout/orgChart1"/>
    <dgm:cxn modelId="{95247A0F-BC71-40DF-8E73-80E007905F04}" type="presOf" srcId="{7D547680-358F-4793-8691-460128628DB0}" destId="{787CD93F-8A8C-4499-8CE7-FA9D1BE20C2B}" srcOrd="0" destOrd="0" presId="urn:microsoft.com/office/officeart/2005/8/layout/orgChart1"/>
    <dgm:cxn modelId="{73F7E565-E370-49CA-8A48-A3ADAA3CC08A}" type="presOf" srcId="{D501B33C-5DD1-412C-B681-D7653DBA7EF5}" destId="{3D3DC6D1-FED7-4871-BE26-D14C1D12351B}" srcOrd="1" destOrd="0" presId="urn:microsoft.com/office/officeart/2005/8/layout/orgChart1"/>
    <dgm:cxn modelId="{4C4129BC-3BAC-4D08-BA62-5F676A54DEEA}" type="presOf" srcId="{246DEBBB-30BF-4BFB-842C-3C61A2FECCEF}" destId="{410497A7-4086-4801-A410-AEEF014AB7BD}" srcOrd="0" destOrd="0" presId="urn:microsoft.com/office/officeart/2005/8/layout/orgChart1"/>
    <dgm:cxn modelId="{840C1A28-EA9D-40AC-B9D7-CD1A4A78F1F0}" srcId="{DF7B2F81-907C-41F0-ACA7-1A96B11C5DF7}" destId="{7E475D10-2599-4C3D-8FE6-3FF5FD2D934E}" srcOrd="0" destOrd="0" parTransId="{6E686348-3BBB-4365-9738-511434228DD4}" sibTransId="{538049A5-5F1B-4A07-8E1D-C3E37E95F3A4}"/>
    <dgm:cxn modelId="{1CDF4BBE-249C-4E42-84D3-9515E942AD77}" type="presOf" srcId="{DF1FA088-4D24-401F-BC99-807A9C626B1B}" destId="{F81421EA-1428-4F1B-A8CE-14B1DF0A213C}" srcOrd="0" destOrd="0" presId="urn:microsoft.com/office/officeart/2005/8/layout/orgChart1"/>
    <dgm:cxn modelId="{90028C4A-5462-49DF-8928-6E960DA0F25E}" type="presOf" srcId="{DF7B2F81-907C-41F0-ACA7-1A96B11C5DF7}" destId="{C13CF292-5497-4548-A9BF-968A47FB313A}" srcOrd="1" destOrd="0" presId="urn:microsoft.com/office/officeart/2005/8/layout/orgChart1"/>
    <dgm:cxn modelId="{F5A8F3BE-D4AE-4DB7-A0FC-0B25CDC61956}" type="presOf" srcId="{DF1FA088-4D24-401F-BC99-807A9C626B1B}" destId="{67E37F15-C24B-4DCD-9CC8-56063656AE44}" srcOrd="1" destOrd="0" presId="urn:microsoft.com/office/officeart/2005/8/layout/orgChart1"/>
    <dgm:cxn modelId="{922F150F-F3E5-4366-B7E3-D1B5E1627493}" type="presOf" srcId="{7E475D10-2599-4C3D-8FE6-3FF5FD2D934E}" destId="{398895FD-F5E3-4667-92CD-7F836AB50346}" srcOrd="1" destOrd="0" presId="urn:microsoft.com/office/officeart/2005/8/layout/orgChart1"/>
    <dgm:cxn modelId="{3F88B25C-26B0-4762-88E5-6123AE7300F9}" type="presOf" srcId="{A4109C3D-90A7-4460-A0B4-9295BDBC5337}" destId="{33ACAED7-A6A0-46D9-AC3E-4654591E7E30}" srcOrd="0" destOrd="0" presId="urn:microsoft.com/office/officeart/2005/8/layout/orgChart1"/>
    <dgm:cxn modelId="{F0C5D537-DCFB-4659-90E1-9336B8758DF4}" srcId="{402DFFBA-4C1F-4278-8D2D-EF67E06489DA}" destId="{DF1FA088-4D24-401F-BC99-807A9C626B1B}" srcOrd="1" destOrd="0" parTransId="{7D547680-358F-4793-8691-460128628DB0}" sibTransId="{EF92CCD7-C91A-479F-B77B-7EC086E87AC7}"/>
    <dgm:cxn modelId="{5FB9BA51-C176-4E22-8747-5CBD9BB1AC7B}" type="presOf" srcId="{7F3CD2C2-951F-4413-8C3F-7B8C7930991A}" destId="{E1D80A36-F88F-4133-B1EF-AEF2428BCF3E}" srcOrd="1" destOrd="0" presId="urn:microsoft.com/office/officeart/2005/8/layout/orgChart1"/>
    <dgm:cxn modelId="{C31AA22F-D33C-426D-9FBF-9B1F6D7EE8A2}" type="presOf" srcId="{49121D12-4956-47F2-BFEF-AB0B090EAC39}" destId="{D74D0B46-A09A-4DAD-95A3-65A82C10AFCF}" srcOrd="1" destOrd="0" presId="urn:microsoft.com/office/officeart/2005/8/layout/orgChart1"/>
    <dgm:cxn modelId="{9E0ED7C6-7604-43E2-A2A0-FE8C7FB8A658}" type="presOf" srcId="{D501B33C-5DD1-412C-B681-D7653DBA7EF5}" destId="{F68FBD6D-683A-494D-90C7-178A847F4844}" srcOrd="0" destOrd="0" presId="urn:microsoft.com/office/officeart/2005/8/layout/orgChart1"/>
    <dgm:cxn modelId="{DC130D5E-ABCC-4190-9F0F-489F31D59261}" type="presOf" srcId="{714DB347-0A23-45A5-AB3F-9B7A495DAC79}" destId="{D1DCD62D-1DD3-480C-A851-D0354EBAEF53}" srcOrd="0" destOrd="0" presId="urn:microsoft.com/office/officeart/2005/8/layout/orgChart1"/>
    <dgm:cxn modelId="{6AAC7CC9-4B97-4330-8200-A58C67940B16}" srcId="{246DEBBB-30BF-4BFB-842C-3C61A2FECCEF}" destId="{D501B33C-5DD1-412C-B681-D7653DBA7EF5}" srcOrd="0" destOrd="0" parTransId="{29C977AB-B39E-4A1C-A488-60D9A15D7366}" sibTransId="{67696B34-2DE6-42C7-9849-85785478DF46}"/>
    <dgm:cxn modelId="{6442B94F-A58D-4BAA-AA4C-803EE1D67596}" type="presOf" srcId="{5D632B10-4300-4157-BEA2-CB808477C014}" destId="{D8043B70-9530-47E3-841B-73F32F49D4F9}" srcOrd="0" destOrd="0" presId="urn:microsoft.com/office/officeart/2005/8/layout/orgChart1"/>
    <dgm:cxn modelId="{DF690414-D83A-43B4-AE4A-BD28D3D08CCD}" srcId="{D501B33C-5DD1-412C-B681-D7653DBA7EF5}" destId="{DF7B2F81-907C-41F0-ACA7-1A96B11C5DF7}" srcOrd="1" destOrd="0" parTransId="{A4109C3D-90A7-4460-A0B4-9295BDBC5337}" sibTransId="{7BB50452-8A13-4727-B52A-C11D698798D3}"/>
    <dgm:cxn modelId="{260E334F-0A98-4520-9D92-F03845D98C5C}" type="presOf" srcId="{DF7B2F81-907C-41F0-ACA7-1A96B11C5DF7}" destId="{B86A010D-3EE0-4992-B791-818B3D981977}" srcOrd="0" destOrd="0" presId="urn:microsoft.com/office/officeart/2005/8/layout/orgChart1"/>
    <dgm:cxn modelId="{364A8041-766E-42A8-B61B-B9BCCE1B293F}" type="presOf" srcId="{402DFFBA-4C1F-4278-8D2D-EF67E06489DA}" destId="{A14D17C1-2C9F-46D4-A463-CB73F0BD5CE0}" srcOrd="1" destOrd="0" presId="urn:microsoft.com/office/officeart/2005/8/layout/orgChart1"/>
    <dgm:cxn modelId="{3E962260-6114-4649-8F91-216AE678154B}" type="presOf" srcId="{49121D12-4956-47F2-BFEF-AB0B090EAC39}" destId="{9EB3CDE6-3157-4B23-B22C-F5CAD98DAE9A}" srcOrd="0" destOrd="0" presId="urn:microsoft.com/office/officeart/2005/8/layout/orgChart1"/>
    <dgm:cxn modelId="{7E2050B7-0668-4BAE-A510-CE4A8D25458B}" type="presOf" srcId="{6F29D272-24FA-4825-B034-089C0344AA64}" destId="{D443DBA1-652E-430D-9020-49BAB679B114}" srcOrd="0" destOrd="0" presId="urn:microsoft.com/office/officeart/2005/8/layout/orgChart1"/>
    <dgm:cxn modelId="{2DF4C859-D02C-4513-AB4B-A0BA59279BB6}" type="presOf" srcId="{72CF7961-D2BC-485B-87BF-67982E3B651D}" destId="{310C6AFD-66E6-470D-A62E-AFD9F8D11006}" srcOrd="0" destOrd="0" presId="urn:microsoft.com/office/officeart/2005/8/layout/orgChart1"/>
    <dgm:cxn modelId="{D1150BDB-467D-4A25-9575-B176896D314D}" srcId="{DF7B2F81-907C-41F0-ACA7-1A96B11C5DF7}" destId="{7F3CD2C2-951F-4413-8C3F-7B8C7930991A}" srcOrd="3" destOrd="0" parTransId="{714DB347-0A23-45A5-AB3F-9B7A495DAC79}" sibTransId="{07ACD56B-6E19-43D5-8B1E-091EA51ACC41}"/>
    <dgm:cxn modelId="{9394C8A6-8F9C-4D54-BC97-F6BFB2FF5B73}" type="presOf" srcId="{7E475D10-2599-4C3D-8FE6-3FF5FD2D934E}" destId="{EB5FBCD7-7C83-4EF0-8A4A-2D18EE089D36}" srcOrd="0" destOrd="0" presId="urn:microsoft.com/office/officeart/2005/8/layout/orgChart1"/>
    <dgm:cxn modelId="{DED3BD77-9FD2-4B23-BFB6-CD9A0DA49822}" type="presParOf" srcId="{410497A7-4086-4801-A410-AEEF014AB7BD}" destId="{B9B76275-37A2-4086-B6F6-8600BB3E54B7}" srcOrd="0" destOrd="0" presId="urn:microsoft.com/office/officeart/2005/8/layout/orgChart1"/>
    <dgm:cxn modelId="{79FDD38C-A7D8-456F-ADCC-9FD96BB94530}" type="presParOf" srcId="{B9B76275-37A2-4086-B6F6-8600BB3E54B7}" destId="{BCD01343-91D3-44B1-9633-B567CD42C2F5}" srcOrd="0" destOrd="0" presId="urn:microsoft.com/office/officeart/2005/8/layout/orgChart1"/>
    <dgm:cxn modelId="{84E1174D-2983-428E-8450-EBB5E0B510E4}" type="presParOf" srcId="{BCD01343-91D3-44B1-9633-B567CD42C2F5}" destId="{F68FBD6D-683A-494D-90C7-178A847F4844}" srcOrd="0" destOrd="0" presId="urn:microsoft.com/office/officeart/2005/8/layout/orgChart1"/>
    <dgm:cxn modelId="{BAD55143-68E1-411D-B364-0164845E7ABA}" type="presParOf" srcId="{BCD01343-91D3-44B1-9633-B567CD42C2F5}" destId="{3D3DC6D1-FED7-4871-BE26-D14C1D12351B}" srcOrd="1" destOrd="0" presId="urn:microsoft.com/office/officeart/2005/8/layout/orgChart1"/>
    <dgm:cxn modelId="{BE892A62-49BA-4986-89B6-7005C6F85D27}" type="presParOf" srcId="{B9B76275-37A2-4086-B6F6-8600BB3E54B7}" destId="{FEE41261-DCD0-4601-A477-B2510947BEF5}" srcOrd="1" destOrd="0" presId="urn:microsoft.com/office/officeart/2005/8/layout/orgChart1"/>
    <dgm:cxn modelId="{F1A68CB6-2003-4A35-AC36-F87531BA5857}" type="presParOf" srcId="{FEE41261-DCD0-4601-A477-B2510947BEF5}" destId="{D8043B70-9530-47E3-841B-73F32F49D4F9}" srcOrd="0" destOrd="0" presId="urn:microsoft.com/office/officeart/2005/8/layout/orgChart1"/>
    <dgm:cxn modelId="{8A3E8963-F0A1-4E21-92FA-2CABF7E8E335}" type="presParOf" srcId="{FEE41261-DCD0-4601-A477-B2510947BEF5}" destId="{EF1CE7E9-EE57-4A2F-B011-F7D883BF8CC5}" srcOrd="1" destOrd="0" presId="urn:microsoft.com/office/officeart/2005/8/layout/orgChart1"/>
    <dgm:cxn modelId="{72D1C6EB-9729-4016-A406-EE5A0F53CC65}" type="presParOf" srcId="{EF1CE7E9-EE57-4A2F-B011-F7D883BF8CC5}" destId="{F4FB73F1-72D0-489D-9793-CF46FAB27774}" srcOrd="0" destOrd="0" presId="urn:microsoft.com/office/officeart/2005/8/layout/orgChart1"/>
    <dgm:cxn modelId="{C653BB7E-DEFC-4AE7-8E58-45FC41D887BA}" type="presParOf" srcId="{F4FB73F1-72D0-489D-9793-CF46FAB27774}" destId="{43711480-3B03-4250-8143-12A9A7F98FDC}" srcOrd="0" destOrd="0" presId="urn:microsoft.com/office/officeart/2005/8/layout/orgChart1"/>
    <dgm:cxn modelId="{5AF7CFEC-8BC1-4953-8A2E-A57AFFEE0C56}" type="presParOf" srcId="{F4FB73F1-72D0-489D-9793-CF46FAB27774}" destId="{A14D17C1-2C9F-46D4-A463-CB73F0BD5CE0}" srcOrd="1" destOrd="0" presId="urn:microsoft.com/office/officeart/2005/8/layout/orgChart1"/>
    <dgm:cxn modelId="{8FF4EAC1-BA7E-493F-8139-5CA6992A62F1}" type="presParOf" srcId="{EF1CE7E9-EE57-4A2F-B011-F7D883BF8CC5}" destId="{C14A71B0-5D2B-4463-8A4C-1570DAA3246E}" srcOrd="1" destOrd="0" presId="urn:microsoft.com/office/officeart/2005/8/layout/orgChart1"/>
    <dgm:cxn modelId="{9A624138-D0D0-4627-AFB8-0C8CCBD0FB79}" type="presParOf" srcId="{EF1CE7E9-EE57-4A2F-B011-F7D883BF8CC5}" destId="{FA76A6D5-4E28-425B-AF22-C5A1BBA6A452}" srcOrd="2" destOrd="0" presId="urn:microsoft.com/office/officeart/2005/8/layout/orgChart1"/>
    <dgm:cxn modelId="{CE324C6E-6E95-4068-A3E0-C7DEBB9029CC}" type="presParOf" srcId="{FA76A6D5-4E28-425B-AF22-C5A1BBA6A452}" destId="{D443DBA1-652E-430D-9020-49BAB679B114}" srcOrd="0" destOrd="0" presId="urn:microsoft.com/office/officeart/2005/8/layout/orgChart1"/>
    <dgm:cxn modelId="{CA2AB9F3-7CDB-4D3B-BE4D-08165501FD4C}" type="presParOf" srcId="{FA76A6D5-4E28-425B-AF22-C5A1BBA6A452}" destId="{4DBF0C4C-A067-485C-B51D-9464049E2CDC}" srcOrd="1" destOrd="0" presId="urn:microsoft.com/office/officeart/2005/8/layout/orgChart1"/>
    <dgm:cxn modelId="{8EF808D8-E53A-4DDD-93FB-D10071A3F9F6}" type="presParOf" srcId="{4DBF0C4C-A067-485C-B51D-9464049E2CDC}" destId="{E869B25F-9BDA-41A3-9508-BBA57782E4EB}" srcOrd="0" destOrd="0" presId="urn:microsoft.com/office/officeart/2005/8/layout/orgChart1"/>
    <dgm:cxn modelId="{E3773D12-9966-4713-909B-8295DC0ABFB2}" type="presParOf" srcId="{E869B25F-9BDA-41A3-9508-BBA57782E4EB}" destId="{9EB3CDE6-3157-4B23-B22C-F5CAD98DAE9A}" srcOrd="0" destOrd="0" presId="urn:microsoft.com/office/officeart/2005/8/layout/orgChart1"/>
    <dgm:cxn modelId="{3EF4621D-316B-46C4-8F75-B034ACC4DCA5}" type="presParOf" srcId="{E869B25F-9BDA-41A3-9508-BBA57782E4EB}" destId="{D74D0B46-A09A-4DAD-95A3-65A82C10AFCF}" srcOrd="1" destOrd="0" presId="urn:microsoft.com/office/officeart/2005/8/layout/orgChart1"/>
    <dgm:cxn modelId="{3DA079BF-26A7-46DD-9E01-BF10510599C1}" type="presParOf" srcId="{4DBF0C4C-A067-485C-B51D-9464049E2CDC}" destId="{89F4E3ED-958E-439C-A2EB-3DFA622334D0}" srcOrd="1" destOrd="0" presId="urn:microsoft.com/office/officeart/2005/8/layout/orgChart1"/>
    <dgm:cxn modelId="{226F07FD-CE54-435A-A131-C4164350451E}" type="presParOf" srcId="{4DBF0C4C-A067-485C-B51D-9464049E2CDC}" destId="{6FA26DC7-296F-47D0-B29B-D7DECACB9E01}" srcOrd="2" destOrd="0" presId="urn:microsoft.com/office/officeart/2005/8/layout/orgChart1"/>
    <dgm:cxn modelId="{D943BE3E-CC34-4D3E-A0C5-CDE6B9BCDDDC}" type="presParOf" srcId="{FA76A6D5-4E28-425B-AF22-C5A1BBA6A452}" destId="{787CD93F-8A8C-4499-8CE7-FA9D1BE20C2B}" srcOrd="2" destOrd="0" presId="urn:microsoft.com/office/officeart/2005/8/layout/orgChart1"/>
    <dgm:cxn modelId="{370885A7-A11F-4958-9811-386C10220BE5}" type="presParOf" srcId="{FA76A6D5-4E28-425B-AF22-C5A1BBA6A452}" destId="{8B58EF1B-DC7E-448A-8461-C1A83605F695}" srcOrd="3" destOrd="0" presId="urn:microsoft.com/office/officeart/2005/8/layout/orgChart1"/>
    <dgm:cxn modelId="{E4DFD55B-49B4-43E7-9CDE-BCC7643B867F}" type="presParOf" srcId="{8B58EF1B-DC7E-448A-8461-C1A83605F695}" destId="{C1B3A931-ED8B-45CD-B9ED-77BDECC57B5A}" srcOrd="0" destOrd="0" presId="urn:microsoft.com/office/officeart/2005/8/layout/orgChart1"/>
    <dgm:cxn modelId="{8C4545B8-5090-4870-A49E-6ACB2A52503C}" type="presParOf" srcId="{C1B3A931-ED8B-45CD-B9ED-77BDECC57B5A}" destId="{F81421EA-1428-4F1B-A8CE-14B1DF0A213C}" srcOrd="0" destOrd="0" presId="urn:microsoft.com/office/officeart/2005/8/layout/orgChart1"/>
    <dgm:cxn modelId="{7EAB0DEF-F4DE-4D77-ABD2-593501A317AA}" type="presParOf" srcId="{C1B3A931-ED8B-45CD-B9ED-77BDECC57B5A}" destId="{67E37F15-C24B-4DCD-9CC8-56063656AE44}" srcOrd="1" destOrd="0" presId="urn:microsoft.com/office/officeart/2005/8/layout/orgChart1"/>
    <dgm:cxn modelId="{C7EF3A02-70A0-4596-959C-B9790BD3CEEB}" type="presParOf" srcId="{8B58EF1B-DC7E-448A-8461-C1A83605F695}" destId="{1D2BCAF9-15E6-4E13-9C6B-0F00820A261A}" srcOrd="1" destOrd="0" presId="urn:microsoft.com/office/officeart/2005/8/layout/orgChart1"/>
    <dgm:cxn modelId="{28CA6402-3172-4288-8219-9143F0D70A30}" type="presParOf" srcId="{8B58EF1B-DC7E-448A-8461-C1A83605F695}" destId="{E0E554C5-4932-4976-9A01-08467DFD173F}" srcOrd="2" destOrd="0" presId="urn:microsoft.com/office/officeart/2005/8/layout/orgChart1"/>
    <dgm:cxn modelId="{5516EC92-79C9-4AF1-831B-B95A1AA51423}" type="presParOf" srcId="{FEE41261-DCD0-4601-A477-B2510947BEF5}" destId="{33ACAED7-A6A0-46D9-AC3E-4654591E7E30}" srcOrd="2" destOrd="0" presId="urn:microsoft.com/office/officeart/2005/8/layout/orgChart1"/>
    <dgm:cxn modelId="{1B62E984-DE7E-4B84-AA3E-F3FACDA963F8}" type="presParOf" srcId="{FEE41261-DCD0-4601-A477-B2510947BEF5}" destId="{55EAFB1B-0385-4937-A52B-611DD97E6C22}" srcOrd="3" destOrd="0" presId="urn:microsoft.com/office/officeart/2005/8/layout/orgChart1"/>
    <dgm:cxn modelId="{44D5691F-81A1-4077-A00D-40D864B9DE6B}" type="presParOf" srcId="{55EAFB1B-0385-4937-A52B-611DD97E6C22}" destId="{615EDB59-E981-4C80-AEFD-C29BADDFB832}" srcOrd="0" destOrd="0" presId="urn:microsoft.com/office/officeart/2005/8/layout/orgChart1"/>
    <dgm:cxn modelId="{C05F164F-F6CD-49DA-B758-6695E4AE74C4}" type="presParOf" srcId="{615EDB59-E981-4C80-AEFD-C29BADDFB832}" destId="{B86A010D-3EE0-4992-B791-818B3D981977}" srcOrd="0" destOrd="0" presId="urn:microsoft.com/office/officeart/2005/8/layout/orgChart1"/>
    <dgm:cxn modelId="{6268C240-DF15-49EE-A0A7-46E8F9A7E40A}" type="presParOf" srcId="{615EDB59-E981-4C80-AEFD-C29BADDFB832}" destId="{C13CF292-5497-4548-A9BF-968A47FB313A}" srcOrd="1" destOrd="0" presId="urn:microsoft.com/office/officeart/2005/8/layout/orgChart1"/>
    <dgm:cxn modelId="{21FBFA71-1239-4E84-8738-419BA2722A18}" type="presParOf" srcId="{55EAFB1B-0385-4937-A52B-611DD97E6C22}" destId="{720C8196-2810-4606-80F9-14E9D091667C}" srcOrd="1" destOrd="0" presId="urn:microsoft.com/office/officeart/2005/8/layout/orgChart1"/>
    <dgm:cxn modelId="{B8D61724-9A6F-46D2-8256-0C35F39210BC}" type="presParOf" srcId="{55EAFB1B-0385-4937-A52B-611DD97E6C22}" destId="{BB76F9CD-8E3E-4A7A-8504-A701B5D6237F}" srcOrd="2" destOrd="0" presId="urn:microsoft.com/office/officeart/2005/8/layout/orgChart1"/>
    <dgm:cxn modelId="{D852ACD2-4586-4314-9755-1FE24829F03E}" type="presParOf" srcId="{BB76F9CD-8E3E-4A7A-8504-A701B5D6237F}" destId="{0E9D2827-A20E-4634-AA09-6A00F55555EB}" srcOrd="0" destOrd="0" presId="urn:microsoft.com/office/officeart/2005/8/layout/orgChart1"/>
    <dgm:cxn modelId="{29614938-6E06-4192-A2F8-70418D362E2B}" type="presParOf" srcId="{BB76F9CD-8E3E-4A7A-8504-A701B5D6237F}" destId="{ABFD8107-F8A0-4554-9D48-08470205F5D7}" srcOrd="1" destOrd="0" presId="urn:microsoft.com/office/officeart/2005/8/layout/orgChart1"/>
    <dgm:cxn modelId="{4344EE17-EB44-4759-B5A0-8532918205E7}" type="presParOf" srcId="{ABFD8107-F8A0-4554-9D48-08470205F5D7}" destId="{D210BB2B-8DAC-4004-ABD9-2517682A1628}" srcOrd="0" destOrd="0" presId="urn:microsoft.com/office/officeart/2005/8/layout/orgChart1"/>
    <dgm:cxn modelId="{33AD32C0-5EC1-4098-A49E-E51A7561D9E2}" type="presParOf" srcId="{D210BB2B-8DAC-4004-ABD9-2517682A1628}" destId="{EB5FBCD7-7C83-4EF0-8A4A-2D18EE089D36}" srcOrd="0" destOrd="0" presId="urn:microsoft.com/office/officeart/2005/8/layout/orgChart1"/>
    <dgm:cxn modelId="{F568C84E-E178-41A3-88EA-A560F2BA4228}" type="presParOf" srcId="{D210BB2B-8DAC-4004-ABD9-2517682A1628}" destId="{398895FD-F5E3-4667-92CD-7F836AB50346}" srcOrd="1" destOrd="0" presId="urn:microsoft.com/office/officeart/2005/8/layout/orgChart1"/>
    <dgm:cxn modelId="{5CCE7479-784C-48DC-B3C3-4EF75BCE3F7D}" type="presParOf" srcId="{ABFD8107-F8A0-4554-9D48-08470205F5D7}" destId="{A87191B4-516E-4E8D-94A7-95CF722D7B01}" srcOrd="1" destOrd="0" presId="urn:microsoft.com/office/officeart/2005/8/layout/orgChart1"/>
    <dgm:cxn modelId="{218D5D3B-DB29-4D0C-B23E-F7122E708D38}" type="presParOf" srcId="{ABFD8107-F8A0-4554-9D48-08470205F5D7}" destId="{B94CCD8A-652F-4EFE-9644-35807D384311}" srcOrd="2" destOrd="0" presId="urn:microsoft.com/office/officeart/2005/8/layout/orgChart1"/>
    <dgm:cxn modelId="{07A1FABC-F19B-47B0-9F80-F992585BF9FA}" type="presParOf" srcId="{BB76F9CD-8E3E-4A7A-8504-A701B5D6237F}" destId="{A22449DC-5C84-40B3-9D44-D22A31EBC3B0}" srcOrd="2" destOrd="0" presId="urn:microsoft.com/office/officeart/2005/8/layout/orgChart1"/>
    <dgm:cxn modelId="{5498C27D-14FC-4B80-ACD1-14D4FE8150B9}" type="presParOf" srcId="{BB76F9CD-8E3E-4A7A-8504-A701B5D6237F}" destId="{3AB90C06-34A5-4FD3-A875-736B254D68B3}" srcOrd="3" destOrd="0" presId="urn:microsoft.com/office/officeart/2005/8/layout/orgChart1"/>
    <dgm:cxn modelId="{E5D8CACD-687F-4BC6-BEC0-7AAA9164E532}" type="presParOf" srcId="{3AB90C06-34A5-4FD3-A875-736B254D68B3}" destId="{C148D649-8DBA-461F-9D47-B48419EBB6DF}" srcOrd="0" destOrd="0" presId="urn:microsoft.com/office/officeart/2005/8/layout/orgChart1"/>
    <dgm:cxn modelId="{4CA6EC3E-6FCA-4452-985F-EF21B48E2D6F}" type="presParOf" srcId="{C148D649-8DBA-461F-9D47-B48419EBB6DF}" destId="{6C40E0B1-0B6A-446F-B661-154CA250003D}" srcOrd="0" destOrd="0" presId="urn:microsoft.com/office/officeart/2005/8/layout/orgChart1"/>
    <dgm:cxn modelId="{5208B49A-ADDA-48D9-B840-2641A1FABDF4}" type="presParOf" srcId="{C148D649-8DBA-461F-9D47-B48419EBB6DF}" destId="{AE5EC92E-AAB1-43B4-980E-86C892231A5B}" srcOrd="1" destOrd="0" presId="urn:microsoft.com/office/officeart/2005/8/layout/orgChart1"/>
    <dgm:cxn modelId="{A5FABBFC-0269-4231-B4EB-ABACA68A43BE}" type="presParOf" srcId="{3AB90C06-34A5-4FD3-A875-736B254D68B3}" destId="{DC4E9205-EDB8-4856-B564-7C9EF1F1DCFD}" srcOrd="1" destOrd="0" presId="urn:microsoft.com/office/officeart/2005/8/layout/orgChart1"/>
    <dgm:cxn modelId="{D185FF2E-881D-42A0-A15C-7876214E5901}" type="presParOf" srcId="{3AB90C06-34A5-4FD3-A875-736B254D68B3}" destId="{F8CBD8E2-F4E6-42BC-B27B-05CE96CF078C}" srcOrd="2" destOrd="0" presId="urn:microsoft.com/office/officeart/2005/8/layout/orgChart1"/>
    <dgm:cxn modelId="{2FC58FE4-C0F8-4F07-BEDE-63B4304A592B}" type="presParOf" srcId="{BB76F9CD-8E3E-4A7A-8504-A701B5D6237F}" destId="{310C6AFD-66E6-470D-A62E-AFD9F8D11006}" srcOrd="4" destOrd="0" presId="urn:microsoft.com/office/officeart/2005/8/layout/orgChart1"/>
    <dgm:cxn modelId="{C6661236-529C-4E49-AB3F-3BE5BC3B82D8}" type="presParOf" srcId="{BB76F9CD-8E3E-4A7A-8504-A701B5D6237F}" destId="{0A77DE0F-AB78-4F76-9F67-7C17AAA259E3}" srcOrd="5" destOrd="0" presId="urn:microsoft.com/office/officeart/2005/8/layout/orgChart1"/>
    <dgm:cxn modelId="{4D5666EC-855A-4065-B1C2-2557B773E1A1}" type="presParOf" srcId="{0A77DE0F-AB78-4F76-9F67-7C17AAA259E3}" destId="{42B3ABD0-39F1-4FD4-8BAE-FD58A6A9002D}" srcOrd="0" destOrd="0" presId="urn:microsoft.com/office/officeart/2005/8/layout/orgChart1"/>
    <dgm:cxn modelId="{DE62F167-2D34-410D-AC6E-D0149CD5A223}" type="presParOf" srcId="{42B3ABD0-39F1-4FD4-8BAE-FD58A6A9002D}" destId="{483CF925-C303-41EE-ABA4-DD06E262F5C4}" srcOrd="0" destOrd="0" presId="urn:microsoft.com/office/officeart/2005/8/layout/orgChart1"/>
    <dgm:cxn modelId="{2D1EDD2F-AA90-48F6-8E68-E998937CBB4E}" type="presParOf" srcId="{42B3ABD0-39F1-4FD4-8BAE-FD58A6A9002D}" destId="{9CC05EC9-DE06-45E0-8B64-88FC25087604}" srcOrd="1" destOrd="0" presId="urn:microsoft.com/office/officeart/2005/8/layout/orgChart1"/>
    <dgm:cxn modelId="{DD26C3DC-305E-470F-AA3D-5FA31EBA8239}" type="presParOf" srcId="{0A77DE0F-AB78-4F76-9F67-7C17AAA259E3}" destId="{6D7B4A86-FCAC-4396-971C-40A182725779}" srcOrd="1" destOrd="0" presId="urn:microsoft.com/office/officeart/2005/8/layout/orgChart1"/>
    <dgm:cxn modelId="{054E9877-5D46-419A-A9E6-D2ACBA4C5C04}" type="presParOf" srcId="{0A77DE0F-AB78-4F76-9F67-7C17AAA259E3}" destId="{812510BA-1F60-4B89-82CF-FEDE928F7A0F}" srcOrd="2" destOrd="0" presId="urn:microsoft.com/office/officeart/2005/8/layout/orgChart1"/>
    <dgm:cxn modelId="{68F8D048-02F8-4AE7-8A02-6E4BBD2DC06D}" type="presParOf" srcId="{BB76F9CD-8E3E-4A7A-8504-A701B5D6237F}" destId="{D1DCD62D-1DD3-480C-A851-D0354EBAEF53}" srcOrd="6" destOrd="0" presId="urn:microsoft.com/office/officeart/2005/8/layout/orgChart1"/>
    <dgm:cxn modelId="{3776565E-A9FE-4481-9F05-3B177EF5DB0D}" type="presParOf" srcId="{BB76F9CD-8E3E-4A7A-8504-A701B5D6237F}" destId="{0088C674-87A7-49EF-B057-81F1917F870E}" srcOrd="7" destOrd="0" presId="urn:microsoft.com/office/officeart/2005/8/layout/orgChart1"/>
    <dgm:cxn modelId="{44521B18-CD68-44EB-9FEF-96F7C925579B}" type="presParOf" srcId="{0088C674-87A7-49EF-B057-81F1917F870E}" destId="{5F703A64-0C79-41CA-A650-BBA7EF45B466}" srcOrd="0" destOrd="0" presId="urn:microsoft.com/office/officeart/2005/8/layout/orgChart1"/>
    <dgm:cxn modelId="{07C7508F-421E-4FA5-9479-6013AF4EC899}" type="presParOf" srcId="{5F703A64-0C79-41CA-A650-BBA7EF45B466}" destId="{977F966E-EF6A-4335-A330-12C18CA36059}" srcOrd="0" destOrd="0" presId="urn:microsoft.com/office/officeart/2005/8/layout/orgChart1"/>
    <dgm:cxn modelId="{EE6F4CD7-DCB3-4B82-A4E5-D568C4D4BD1C}" type="presParOf" srcId="{5F703A64-0C79-41CA-A650-BBA7EF45B466}" destId="{E1D80A36-F88F-4133-B1EF-AEF2428BCF3E}" srcOrd="1" destOrd="0" presId="urn:microsoft.com/office/officeart/2005/8/layout/orgChart1"/>
    <dgm:cxn modelId="{3966F867-F961-4568-B7E2-1C0514FDBEAB}" type="presParOf" srcId="{0088C674-87A7-49EF-B057-81F1917F870E}" destId="{6BEB4761-F7F7-48E1-80B8-26394F653A07}" srcOrd="1" destOrd="0" presId="urn:microsoft.com/office/officeart/2005/8/layout/orgChart1"/>
    <dgm:cxn modelId="{4B7A3A0A-5EE2-4AFC-B07E-BAC616BF503A}" type="presParOf" srcId="{0088C674-87A7-49EF-B057-81F1917F870E}" destId="{12288CE4-2CA2-4D55-A2B0-F21A1BBA1C1E}" srcOrd="2" destOrd="0" presId="urn:microsoft.com/office/officeart/2005/8/layout/orgChart1"/>
    <dgm:cxn modelId="{4D277FF7-C3BF-4777-BCB9-B634398DD8F0}" type="presParOf" srcId="{B9B76275-37A2-4086-B6F6-8600BB3E54B7}" destId="{F75B6E25-B236-43E2-8395-AB443DFDF0D3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0BCB73B9-6BB2-4573-90C4-BB8B82C299DF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5A4AF2E4-AAFC-4D27-A956-8170DAF72F05}">
      <dgm:prSet phldrT="[Text]" custT="1"/>
      <dgm:spPr/>
      <dgm:t>
        <a:bodyPr/>
        <a:lstStyle/>
        <a:p>
          <a:r>
            <a:rPr lang="en-US" sz="6600" dirty="0" smtClean="0"/>
            <a:t>CAPITAL RECEIPTS</a:t>
          </a:r>
          <a:endParaRPr lang="en-US" sz="6600" dirty="0"/>
        </a:p>
      </dgm:t>
    </dgm:pt>
    <dgm:pt modelId="{756D8200-BC4E-4054-AEC5-CDE86BE60746}" type="parTrans" cxnId="{C71EE539-A0BD-4255-987E-294C50DC6A3D}">
      <dgm:prSet/>
      <dgm:spPr/>
      <dgm:t>
        <a:bodyPr/>
        <a:lstStyle/>
        <a:p>
          <a:endParaRPr lang="en-US"/>
        </a:p>
      </dgm:t>
    </dgm:pt>
    <dgm:pt modelId="{5EEA5EF0-50A1-46BD-9534-A15D01607784}" type="sibTrans" cxnId="{C71EE539-A0BD-4255-987E-294C50DC6A3D}">
      <dgm:prSet/>
      <dgm:spPr/>
      <dgm:t>
        <a:bodyPr/>
        <a:lstStyle/>
        <a:p>
          <a:endParaRPr lang="en-US"/>
        </a:p>
      </dgm:t>
    </dgm:pt>
    <dgm:pt modelId="{1A23A676-1E73-4843-9BEF-9C7F2C8365F6}" type="asst">
      <dgm:prSet/>
      <dgm:spPr/>
      <dgm:t>
        <a:bodyPr/>
        <a:lstStyle/>
        <a:p>
          <a:r>
            <a:rPr lang="en-US" dirty="0" smtClean="0"/>
            <a:t>LOAN TAKEN BY THE GOVERNMENT ARE A LIABILITY</a:t>
          </a:r>
          <a:endParaRPr lang="en-US" dirty="0"/>
        </a:p>
      </dgm:t>
    </dgm:pt>
    <dgm:pt modelId="{641CA01D-D992-45F2-B899-60996F6FEC80}" type="parTrans" cxnId="{6FE85E5E-CE34-4A79-A559-DD1206C83907}">
      <dgm:prSet/>
      <dgm:spPr/>
      <dgm:t>
        <a:bodyPr/>
        <a:lstStyle/>
        <a:p>
          <a:endParaRPr lang="en-US"/>
        </a:p>
      </dgm:t>
    </dgm:pt>
    <dgm:pt modelId="{3066908D-5FC1-4337-AD88-1605DA71FDE0}" type="sibTrans" cxnId="{6FE85E5E-CE34-4A79-A559-DD1206C83907}">
      <dgm:prSet/>
      <dgm:spPr/>
      <dgm:t>
        <a:bodyPr/>
        <a:lstStyle/>
        <a:p>
          <a:endParaRPr lang="en-US"/>
        </a:p>
      </dgm:t>
    </dgm:pt>
    <dgm:pt modelId="{605763BF-2B41-439C-A8F9-EF5A090D4CEC}" type="asst">
      <dgm:prSet/>
      <dgm:spPr/>
      <dgm:t>
        <a:bodyPr/>
        <a:lstStyle/>
        <a:p>
          <a:r>
            <a:rPr lang="en-US" dirty="0" smtClean="0"/>
            <a:t>MONEY RECEIVED BY THE GOVERNMENT BY SELLING THE ITS SHARE</a:t>
          </a:r>
          <a:endParaRPr lang="en-US" dirty="0"/>
        </a:p>
      </dgm:t>
    </dgm:pt>
    <dgm:pt modelId="{1E6896B3-C2A8-402C-B7FA-8D510D7A95EC}" type="parTrans" cxnId="{333CACCF-6984-4B10-A208-9995B2D3AD87}">
      <dgm:prSet/>
      <dgm:spPr/>
      <dgm:t>
        <a:bodyPr/>
        <a:lstStyle/>
        <a:p>
          <a:endParaRPr lang="en-US"/>
        </a:p>
      </dgm:t>
    </dgm:pt>
    <dgm:pt modelId="{C24E4CD8-8B00-4DA4-B73E-351E7E90FF21}" type="sibTrans" cxnId="{333CACCF-6984-4B10-A208-9995B2D3AD87}">
      <dgm:prSet/>
      <dgm:spPr/>
      <dgm:t>
        <a:bodyPr/>
        <a:lstStyle/>
        <a:p>
          <a:endParaRPr lang="en-US"/>
        </a:p>
      </dgm:t>
    </dgm:pt>
    <dgm:pt modelId="{C21B96ED-29BC-419D-BDC0-E07C8B0D2677}" type="pres">
      <dgm:prSet presAssocID="{0BCB73B9-6BB2-4573-90C4-BB8B82C299DF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78206A76-7F55-4EC1-9118-60B354383271}" type="pres">
      <dgm:prSet presAssocID="{5A4AF2E4-AAFC-4D27-A956-8170DAF72F05}" presName="hierRoot1" presStyleCnt="0">
        <dgm:presLayoutVars>
          <dgm:hierBranch val="init"/>
        </dgm:presLayoutVars>
      </dgm:prSet>
      <dgm:spPr/>
    </dgm:pt>
    <dgm:pt modelId="{2700F9AA-285E-4B7C-8F8B-A15C4B0768EC}" type="pres">
      <dgm:prSet presAssocID="{5A4AF2E4-AAFC-4D27-A956-8170DAF72F05}" presName="rootComposite1" presStyleCnt="0"/>
      <dgm:spPr/>
    </dgm:pt>
    <dgm:pt modelId="{E1537A5C-FCA1-40CE-8821-6A375A87C1D8}" type="pres">
      <dgm:prSet presAssocID="{5A4AF2E4-AAFC-4D27-A956-8170DAF72F05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295AFC6-21F5-4825-A389-7B09839DA031}" type="pres">
      <dgm:prSet presAssocID="{5A4AF2E4-AAFC-4D27-A956-8170DAF72F05}" presName="rootConnector1" presStyleLbl="node1" presStyleIdx="0" presStyleCnt="0"/>
      <dgm:spPr/>
      <dgm:t>
        <a:bodyPr/>
        <a:lstStyle/>
        <a:p>
          <a:endParaRPr lang="en-US"/>
        </a:p>
      </dgm:t>
    </dgm:pt>
    <dgm:pt modelId="{AD1988B7-FA76-4441-8CBC-D284B14D4426}" type="pres">
      <dgm:prSet presAssocID="{5A4AF2E4-AAFC-4D27-A956-8170DAF72F05}" presName="hierChild2" presStyleCnt="0"/>
      <dgm:spPr/>
    </dgm:pt>
    <dgm:pt modelId="{679D7A5E-4978-44E3-9D26-62797CCABBB9}" type="pres">
      <dgm:prSet presAssocID="{5A4AF2E4-AAFC-4D27-A956-8170DAF72F05}" presName="hierChild3" presStyleCnt="0"/>
      <dgm:spPr/>
    </dgm:pt>
    <dgm:pt modelId="{92133962-421B-49A6-9571-02AB9D1AC883}" type="pres">
      <dgm:prSet presAssocID="{641CA01D-D992-45F2-B899-60996F6FEC80}" presName="Name111" presStyleLbl="parChTrans1D2" presStyleIdx="0" presStyleCnt="2"/>
      <dgm:spPr/>
      <dgm:t>
        <a:bodyPr/>
        <a:lstStyle/>
        <a:p>
          <a:endParaRPr lang="en-US"/>
        </a:p>
      </dgm:t>
    </dgm:pt>
    <dgm:pt modelId="{1BDB6772-BEBF-4952-A2AC-7BB37E1D1B28}" type="pres">
      <dgm:prSet presAssocID="{1A23A676-1E73-4843-9BEF-9C7F2C8365F6}" presName="hierRoot3" presStyleCnt="0">
        <dgm:presLayoutVars>
          <dgm:hierBranch val="init"/>
        </dgm:presLayoutVars>
      </dgm:prSet>
      <dgm:spPr/>
    </dgm:pt>
    <dgm:pt modelId="{790DC3FD-7200-4ED4-9912-C07FCC9611D7}" type="pres">
      <dgm:prSet presAssocID="{1A23A676-1E73-4843-9BEF-9C7F2C8365F6}" presName="rootComposite3" presStyleCnt="0"/>
      <dgm:spPr/>
    </dgm:pt>
    <dgm:pt modelId="{020F9FF0-5120-46A9-880B-A973CF48160C}" type="pres">
      <dgm:prSet presAssocID="{1A23A676-1E73-4843-9BEF-9C7F2C8365F6}" presName="rootText3" presStyleLbl="asst1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1AF007D-D95B-430F-8B36-DC6C8B51BFB6}" type="pres">
      <dgm:prSet presAssocID="{1A23A676-1E73-4843-9BEF-9C7F2C8365F6}" presName="rootConnector3" presStyleLbl="asst1" presStyleIdx="0" presStyleCnt="2"/>
      <dgm:spPr/>
      <dgm:t>
        <a:bodyPr/>
        <a:lstStyle/>
        <a:p>
          <a:endParaRPr lang="en-US"/>
        </a:p>
      </dgm:t>
    </dgm:pt>
    <dgm:pt modelId="{49C5BEC8-C7BE-4A67-B8B9-E2CA6D79360E}" type="pres">
      <dgm:prSet presAssocID="{1A23A676-1E73-4843-9BEF-9C7F2C8365F6}" presName="hierChild6" presStyleCnt="0"/>
      <dgm:spPr/>
    </dgm:pt>
    <dgm:pt modelId="{5AB7F399-BA81-439A-B941-509627D89C16}" type="pres">
      <dgm:prSet presAssocID="{1A23A676-1E73-4843-9BEF-9C7F2C8365F6}" presName="hierChild7" presStyleCnt="0"/>
      <dgm:spPr/>
    </dgm:pt>
    <dgm:pt modelId="{E4C6ADC9-FF3B-45E1-8C00-303C14256E86}" type="pres">
      <dgm:prSet presAssocID="{1E6896B3-C2A8-402C-B7FA-8D510D7A95EC}" presName="Name111" presStyleLbl="parChTrans1D2" presStyleIdx="1" presStyleCnt="2"/>
      <dgm:spPr/>
      <dgm:t>
        <a:bodyPr/>
        <a:lstStyle/>
        <a:p>
          <a:endParaRPr lang="en-US"/>
        </a:p>
      </dgm:t>
    </dgm:pt>
    <dgm:pt modelId="{00A12B15-88BC-443D-9E5B-B8FE411BE63F}" type="pres">
      <dgm:prSet presAssocID="{605763BF-2B41-439C-A8F9-EF5A090D4CEC}" presName="hierRoot3" presStyleCnt="0">
        <dgm:presLayoutVars>
          <dgm:hierBranch val="init"/>
        </dgm:presLayoutVars>
      </dgm:prSet>
      <dgm:spPr/>
    </dgm:pt>
    <dgm:pt modelId="{3CE6D4F3-3951-430C-A9C0-ABB038E1E88B}" type="pres">
      <dgm:prSet presAssocID="{605763BF-2B41-439C-A8F9-EF5A090D4CEC}" presName="rootComposite3" presStyleCnt="0"/>
      <dgm:spPr/>
    </dgm:pt>
    <dgm:pt modelId="{996F724C-4469-4DE0-B563-CCA8364E1224}" type="pres">
      <dgm:prSet presAssocID="{605763BF-2B41-439C-A8F9-EF5A090D4CEC}" presName="rootText3" presStyleLbl="asst1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26E3BCAC-219A-4DC0-ACD4-A223572BBF26}" type="pres">
      <dgm:prSet presAssocID="{605763BF-2B41-439C-A8F9-EF5A090D4CEC}" presName="rootConnector3" presStyleLbl="asst1" presStyleIdx="1" presStyleCnt="2"/>
      <dgm:spPr/>
      <dgm:t>
        <a:bodyPr/>
        <a:lstStyle/>
        <a:p>
          <a:endParaRPr lang="en-US"/>
        </a:p>
      </dgm:t>
    </dgm:pt>
    <dgm:pt modelId="{D1699A4D-58D4-4679-9C4F-FA20150D368E}" type="pres">
      <dgm:prSet presAssocID="{605763BF-2B41-439C-A8F9-EF5A090D4CEC}" presName="hierChild6" presStyleCnt="0"/>
      <dgm:spPr/>
    </dgm:pt>
    <dgm:pt modelId="{76D94BFB-D39A-4264-91AF-446772C57325}" type="pres">
      <dgm:prSet presAssocID="{605763BF-2B41-439C-A8F9-EF5A090D4CEC}" presName="hierChild7" presStyleCnt="0"/>
      <dgm:spPr/>
    </dgm:pt>
  </dgm:ptLst>
  <dgm:cxnLst>
    <dgm:cxn modelId="{C71EE539-A0BD-4255-987E-294C50DC6A3D}" srcId="{0BCB73B9-6BB2-4573-90C4-BB8B82C299DF}" destId="{5A4AF2E4-AAFC-4D27-A956-8170DAF72F05}" srcOrd="0" destOrd="0" parTransId="{756D8200-BC4E-4054-AEC5-CDE86BE60746}" sibTransId="{5EEA5EF0-50A1-46BD-9534-A15D01607784}"/>
    <dgm:cxn modelId="{333CACCF-6984-4B10-A208-9995B2D3AD87}" srcId="{5A4AF2E4-AAFC-4D27-A956-8170DAF72F05}" destId="{605763BF-2B41-439C-A8F9-EF5A090D4CEC}" srcOrd="1" destOrd="0" parTransId="{1E6896B3-C2A8-402C-B7FA-8D510D7A95EC}" sibTransId="{C24E4CD8-8B00-4DA4-B73E-351E7E90FF21}"/>
    <dgm:cxn modelId="{F4C0FDA8-B176-47F5-8EB8-9C282A38055F}" type="presOf" srcId="{1E6896B3-C2A8-402C-B7FA-8D510D7A95EC}" destId="{E4C6ADC9-FF3B-45E1-8C00-303C14256E86}" srcOrd="0" destOrd="0" presId="urn:microsoft.com/office/officeart/2005/8/layout/orgChart1"/>
    <dgm:cxn modelId="{B5ADCFAF-4BB9-4BD3-A9B1-7F20A9448A5D}" type="presOf" srcId="{5A4AF2E4-AAFC-4D27-A956-8170DAF72F05}" destId="{3295AFC6-21F5-4825-A389-7B09839DA031}" srcOrd="1" destOrd="0" presId="urn:microsoft.com/office/officeart/2005/8/layout/orgChart1"/>
    <dgm:cxn modelId="{6FE85E5E-CE34-4A79-A559-DD1206C83907}" srcId="{5A4AF2E4-AAFC-4D27-A956-8170DAF72F05}" destId="{1A23A676-1E73-4843-9BEF-9C7F2C8365F6}" srcOrd="0" destOrd="0" parTransId="{641CA01D-D992-45F2-B899-60996F6FEC80}" sibTransId="{3066908D-5FC1-4337-AD88-1605DA71FDE0}"/>
    <dgm:cxn modelId="{36C07996-03FE-4E9D-A767-9F0FDB8DEEA7}" type="presOf" srcId="{1A23A676-1E73-4843-9BEF-9C7F2C8365F6}" destId="{020F9FF0-5120-46A9-880B-A973CF48160C}" srcOrd="0" destOrd="0" presId="urn:microsoft.com/office/officeart/2005/8/layout/orgChart1"/>
    <dgm:cxn modelId="{B71FDF5A-1663-4DC5-9A69-4E296846A8DD}" type="presOf" srcId="{5A4AF2E4-AAFC-4D27-A956-8170DAF72F05}" destId="{E1537A5C-FCA1-40CE-8821-6A375A87C1D8}" srcOrd="0" destOrd="0" presId="urn:microsoft.com/office/officeart/2005/8/layout/orgChart1"/>
    <dgm:cxn modelId="{8E18DA95-5268-453C-87C8-F3A4DA84EA62}" type="presOf" srcId="{1A23A676-1E73-4843-9BEF-9C7F2C8365F6}" destId="{31AF007D-D95B-430F-8B36-DC6C8B51BFB6}" srcOrd="1" destOrd="0" presId="urn:microsoft.com/office/officeart/2005/8/layout/orgChart1"/>
    <dgm:cxn modelId="{B37F842B-E0E1-4C61-A49E-7D0CAF932368}" type="presOf" srcId="{0BCB73B9-6BB2-4573-90C4-BB8B82C299DF}" destId="{C21B96ED-29BC-419D-BDC0-E07C8B0D2677}" srcOrd="0" destOrd="0" presId="urn:microsoft.com/office/officeart/2005/8/layout/orgChart1"/>
    <dgm:cxn modelId="{D62866A3-2AB5-4490-8185-F36B7F996539}" type="presOf" srcId="{641CA01D-D992-45F2-B899-60996F6FEC80}" destId="{92133962-421B-49A6-9571-02AB9D1AC883}" srcOrd="0" destOrd="0" presId="urn:microsoft.com/office/officeart/2005/8/layout/orgChart1"/>
    <dgm:cxn modelId="{62BE0AC7-4FEE-40C1-A79D-5C6E2668D50F}" type="presOf" srcId="{605763BF-2B41-439C-A8F9-EF5A090D4CEC}" destId="{996F724C-4469-4DE0-B563-CCA8364E1224}" srcOrd="0" destOrd="0" presId="urn:microsoft.com/office/officeart/2005/8/layout/orgChart1"/>
    <dgm:cxn modelId="{60DE6095-464E-4F4E-B2E0-EFC89E7ED75D}" type="presOf" srcId="{605763BF-2B41-439C-A8F9-EF5A090D4CEC}" destId="{26E3BCAC-219A-4DC0-ACD4-A223572BBF26}" srcOrd="1" destOrd="0" presId="urn:microsoft.com/office/officeart/2005/8/layout/orgChart1"/>
    <dgm:cxn modelId="{1FD808DA-A90E-437E-8099-C8F6701AF690}" type="presParOf" srcId="{C21B96ED-29BC-419D-BDC0-E07C8B0D2677}" destId="{78206A76-7F55-4EC1-9118-60B354383271}" srcOrd="0" destOrd="0" presId="urn:microsoft.com/office/officeart/2005/8/layout/orgChart1"/>
    <dgm:cxn modelId="{CDCFE6CC-EE88-4817-A1B7-DD9B49BC42CC}" type="presParOf" srcId="{78206A76-7F55-4EC1-9118-60B354383271}" destId="{2700F9AA-285E-4B7C-8F8B-A15C4B0768EC}" srcOrd="0" destOrd="0" presId="urn:microsoft.com/office/officeart/2005/8/layout/orgChart1"/>
    <dgm:cxn modelId="{D1344334-B7E5-4535-99C0-D24813F38699}" type="presParOf" srcId="{2700F9AA-285E-4B7C-8F8B-A15C4B0768EC}" destId="{E1537A5C-FCA1-40CE-8821-6A375A87C1D8}" srcOrd="0" destOrd="0" presId="urn:microsoft.com/office/officeart/2005/8/layout/orgChart1"/>
    <dgm:cxn modelId="{7922DE7A-EA19-4D27-843C-F7F80E4761C7}" type="presParOf" srcId="{2700F9AA-285E-4B7C-8F8B-A15C4B0768EC}" destId="{3295AFC6-21F5-4825-A389-7B09839DA031}" srcOrd="1" destOrd="0" presId="urn:microsoft.com/office/officeart/2005/8/layout/orgChart1"/>
    <dgm:cxn modelId="{D5C73F6E-FB5C-4ACA-934C-ED757C6DB379}" type="presParOf" srcId="{78206A76-7F55-4EC1-9118-60B354383271}" destId="{AD1988B7-FA76-4441-8CBC-D284B14D4426}" srcOrd="1" destOrd="0" presId="urn:microsoft.com/office/officeart/2005/8/layout/orgChart1"/>
    <dgm:cxn modelId="{4EC550C2-53D9-4017-BA5C-CE7108E44F53}" type="presParOf" srcId="{78206A76-7F55-4EC1-9118-60B354383271}" destId="{679D7A5E-4978-44E3-9D26-62797CCABBB9}" srcOrd="2" destOrd="0" presId="urn:microsoft.com/office/officeart/2005/8/layout/orgChart1"/>
    <dgm:cxn modelId="{8857699D-EA08-4BE8-9A9F-B04A72F7997E}" type="presParOf" srcId="{679D7A5E-4978-44E3-9D26-62797CCABBB9}" destId="{92133962-421B-49A6-9571-02AB9D1AC883}" srcOrd="0" destOrd="0" presId="urn:microsoft.com/office/officeart/2005/8/layout/orgChart1"/>
    <dgm:cxn modelId="{F262E702-87B1-49EC-BC84-F76E0E28F8C2}" type="presParOf" srcId="{679D7A5E-4978-44E3-9D26-62797CCABBB9}" destId="{1BDB6772-BEBF-4952-A2AC-7BB37E1D1B28}" srcOrd="1" destOrd="0" presId="urn:microsoft.com/office/officeart/2005/8/layout/orgChart1"/>
    <dgm:cxn modelId="{690EC705-D960-481D-A2CA-EB402E50489A}" type="presParOf" srcId="{1BDB6772-BEBF-4952-A2AC-7BB37E1D1B28}" destId="{790DC3FD-7200-4ED4-9912-C07FCC9611D7}" srcOrd="0" destOrd="0" presId="urn:microsoft.com/office/officeart/2005/8/layout/orgChart1"/>
    <dgm:cxn modelId="{CF6B393F-1992-4D2D-8E0D-B58A1A4FD7E7}" type="presParOf" srcId="{790DC3FD-7200-4ED4-9912-C07FCC9611D7}" destId="{020F9FF0-5120-46A9-880B-A973CF48160C}" srcOrd="0" destOrd="0" presId="urn:microsoft.com/office/officeart/2005/8/layout/orgChart1"/>
    <dgm:cxn modelId="{21A6736B-045B-458A-91B9-14F3F993F2E5}" type="presParOf" srcId="{790DC3FD-7200-4ED4-9912-C07FCC9611D7}" destId="{31AF007D-D95B-430F-8B36-DC6C8B51BFB6}" srcOrd="1" destOrd="0" presId="urn:microsoft.com/office/officeart/2005/8/layout/orgChart1"/>
    <dgm:cxn modelId="{589CBEFC-23F0-42CC-90EC-6B45FFFED757}" type="presParOf" srcId="{1BDB6772-BEBF-4952-A2AC-7BB37E1D1B28}" destId="{49C5BEC8-C7BE-4A67-B8B9-E2CA6D79360E}" srcOrd="1" destOrd="0" presId="urn:microsoft.com/office/officeart/2005/8/layout/orgChart1"/>
    <dgm:cxn modelId="{14BB8A10-6D4D-4161-84A9-1028B344F321}" type="presParOf" srcId="{1BDB6772-BEBF-4952-A2AC-7BB37E1D1B28}" destId="{5AB7F399-BA81-439A-B941-509627D89C16}" srcOrd="2" destOrd="0" presId="urn:microsoft.com/office/officeart/2005/8/layout/orgChart1"/>
    <dgm:cxn modelId="{6546BB04-EB77-406A-896A-8C2CAEB62DDA}" type="presParOf" srcId="{679D7A5E-4978-44E3-9D26-62797CCABBB9}" destId="{E4C6ADC9-FF3B-45E1-8C00-303C14256E86}" srcOrd="2" destOrd="0" presId="urn:microsoft.com/office/officeart/2005/8/layout/orgChart1"/>
    <dgm:cxn modelId="{F3CD8DDF-41FA-44D4-9509-363EFC2CDE3E}" type="presParOf" srcId="{679D7A5E-4978-44E3-9D26-62797CCABBB9}" destId="{00A12B15-88BC-443D-9E5B-B8FE411BE63F}" srcOrd="3" destOrd="0" presId="urn:microsoft.com/office/officeart/2005/8/layout/orgChart1"/>
    <dgm:cxn modelId="{2C09A3AF-0943-4350-A871-3F855F2EA85B}" type="presParOf" srcId="{00A12B15-88BC-443D-9E5B-B8FE411BE63F}" destId="{3CE6D4F3-3951-430C-A9C0-ABB038E1E88B}" srcOrd="0" destOrd="0" presId="urn:microsoft.com/office/officeart/2005/8/layout/orgChart1"/>
    <dgm:cxn modelId="{120124D0-0633-4920-B108-4F73B4604F02}" type="presParOf" srcId="{3CE6D4F3-3951-430C-A9C0-ABB038E1E88B}" destId="{996F724C-4469-4DE0-B563-CCA8364E1224}" srcOrd="0" destOrd="0" presId="urn:microsoft.com/office/officeart/2005/8/layout/orgChart1"/>
    <dgm:cxn modelId="{21F5D245-48D8-482E-9ABA-E85F255F5011}" type="presParOf" srcId="{3CE6D4F3-3951-430C-A9C0-ABB038E1E88B}" destId="{26E3BCAC-219A-4DC0-ACD4-A223572BBF26}" srcOrd="1" destOrd="0" presId="urn:microsoft.com/office/officeart/2005/8/layout/orgChart1"/>
    <dgm:cxn modelId="{7C449504-0E49-425D-8959-8D51762359A3}" type="presParOf" srcId="{00A12B15-88BC-443D-9E5B-B8FE411BE63F}" destId="{D1699A4D-58D4-4679-9C4F-FA20150D368E}" srcOrd="1" destOrd="0" presId="urn:microsoft.com/office/officeart/2005/8/layout/orgChart1"/>
    <dgm:cxn modelId="{8FBAEB67-FFEF-4894-922B-57337047C462}" type="presParOf" srcId="{00A12B15-88BC-443D-9E5B-B8FE411BE63F}" destId="{76D94BFB-D39A-4264-91AF-446772C57325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879B833C-C363-465F-BC99-25430E5207F0}" type="doc">
      <dgm:prSet loTypeId="urn:microsoft.com/office/officeart/2005/8/layout/orgChart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112BE044-5965-44AD-9341-7037F6B5934E}">
      <dgm:prSet phldrT="[Text]"/>
      <dgm:spPr/>
      <dgm:t>
        <a:bodyPr/>
        <a:lstStyle/>
        <a:p>
          <a:r>
            <a:rPr lang="en-US" dirty="0" smtClean="0"/>
            <a:t>BUDGET EXPENDITURE</a:t>
          </a:r>
          <a:endParaRPr lang="en-US" dirty="0"/>
        </a:p>
      </dgm:t>
    </dgm:pt>
    <dgm:pt modelId="{6AB358C8-357B-4D62-8818-596E518B612B}" type="parTrans" cxnId="{E14BCE2C-9432-4EBF-8BDD-2CA28FBF3EF6}">
      <dgm:prSet/>
      <dgm:spPr/>
      <dgm:t>
        <a:bodyPr/>
        <a:lstStyle/>
        <a:p>
          <a:endParaRPr lang="en-US"/>
        </a:p>
      </dgm:t>
    </dgm:pt>
    <dgm:pt modelId="{475AFD92-9448-4178-A993-70476C94DF6C}" type="sibTrans" cxnId="{E14BCE2C-9432-4EBF-8BDD-2CA28FBF3EF6}">
      <dgm:prSet/>
      <dgm:spPr/>
      <dgm:t>
        <a:bodyPr/>
        <a:lstStyle/>
        <a:p>
          <a:endParaRPr lang="en-US"/>
        </a:p>
      </dgm:t>
    </dgm:pt>
    <dgm:pt modelId="{A421E699-D131-4F17-9ED4-5A5FCACE6E57}">
      <dgm:prSet phldrT="[Text]"/>
      <dgm:spPr/>
      <dgm:t>
        <a:bodyPr/>
        <a:lstStyle/>
        <a:p>
          <a:r>
            <a:rPr lang="en-US" dirty="0" smtClean="0"/>
            <a:t>REVENUE EXPENDITURE</a:t>
          </a:r>
          <a:endParaRPr lang="en-US" dirty="0"/>
        </a:p>
      </dgm:t>
    </dgm:pt>
    <dgm:pt modelId="{E4F4E3FD-CFA9-4E31-8E7B-3F5552CC6BE4}" type="parTrans" cxnId="{3D5BDFAA-F08A-412C-B385-5F08E995C7C9}">
      <dgm:prSet/>
      <dgm:spPr/>
      <dgm:t>
        <a:bodyPr/>
        <a:lstStyle/>
        <a:p>
          <a:endParaRPr lang="en-US"/>
        </a:p>
      </dgm:t>
    </dgm:pt>
    <dgm:pt modelId="{7255B891-6476-40AA-9682-E56F10F60C94}" type="sibTrans" cxnId="{3D5BDFAA-F08A-412C-B385-5F08E995C7C9}">
      <dgm:prSet/>
      <dgm:spPr/>
      <dgm:t>
        <a:bodyPr/>
        <a:lstStyle/>
        <a:p>
          <a:endParaRPr lang="en-US"/>
        </a:p>
      </dgm:t>
    </dgm:pt>
    <dgm:pt modelId="{27DEAD54-41DC-4BCF-AC55-B6F07279CD14}">
      <dgm:prSet phldrT="[Text]"/>
      <dgm:spPr/>
      <dgm:t>
        <a:bodyPr/>
        <a:lstStyle/>
        <a:p>
          <a:r>
            <a:rPr lang="en-US" dirty="0" smtClean="0"/>
            <a:t>CAPITAL  EXPENDITURE</a:t>
          </a:r>
          <a:endParaRPr lang="en-US" dirty="0"/>
        </a:p>
      </dgm:t>
    </dgm:pt>
    <dgm:pt modelId="{31BC255D-5EED-47B4-BAE1-AA43CAE0EF79}" type="parTrans" cxnId="{17A4D1AB-2782-4937-BA49-08F0B5631A85}">
      <dgm:prSet/>
      <dgm:spPr/>
      <dgm:t>
        <a:bodyPr/>
        <a:lstStyle/>
        <a:p>
          <a:endParaRPr lang="en-US"/>
        </a:p>
      </dgm:t>
    </dgm:pt>
    <dgm:pt modelId="{1C7E5A5E-93DD-4AF2-8282-F82FD763AD5B}" type="sibTrans" cxnId="{17A4D1AB-2782-4937-BA49-08F0B5631A85}">
      <dgm:prSet/>
      <dgm:spPr/>
      <dgm:t>
        <a:bodyPr/>
        <a:lstStyle/>
        <a:p>
          <a:endParaRPr lang="en-US"/>
        </a:p>
      </dgm:t>
    </dgm:pt>
    <dgm:pt modelId="{BE83AE3C-F70D-49B2-8C7A-443D8D39787A}" type="asst">
      <dgm:prSet/>
      <dgm:spPr/>
      <dgm:t>
        <a:bodyPr/>
        <a:lstStyle/>
        <a:p>
          <a:r>
            <a:rPr lang="en-US" dirty="0" smtClean="0"/>
            <a:t>OLD-AGE  PENSION</a:t>
          </a:r>
          <a:endParaRPr lang="en-US" dirty="0"/>
        </a:p>
      </dgm:t>
    </dgm:pt>
    <dgm:pt modelId="{04F23528-0889-40BF-BA08-0713F9331051}" type="parTrans" cxnId="{B834D30D-AC3B-4C16-BE4E-B9D4CEE882D0}">
      <dgm:prSet/>
      <dgm:spPr/>
      <dgm:t>
        <a:bodyPr/>
        <a:lstStyle/>
        <a:p>
          <a:endParaRPr lang="en-US"/>
        </a:p>
      </dgm:t>
    </dgm:pt>
    <dgm:pt modelId="{B417D480-9274-4F70-BCCF-3EF3AA413016}" type="sibTrans" cxnId="{B834D30D-AC3B-4C16-BE4E-B9D4CEE882D0}">
      <dgm:prSet/>
      <dgm:spPr/>
      <dgm:t>
        <a:bodyPr/>
        <a:lstStyle/>
        <a:p>
          <a:endParaRPr lang="en-US"/>
        </a:p>
      </dgm:t>
    </dgm:pt>
    <dgm:pt modelId="{91AB6F1E-8C10-4143-8F0B-9A9A140ACAF4}" type="asst">
      <dgm:prSet/>
      <dgm:spPr/>
      <dgm:t>
        <a:bodyPr/>
        <a:lstStyle/>
        <a:p>
          <a:r>
            <a:rPr lang="en-US" dirty="0" smtClean="0"/>
            <a:t>INTEREST PAYMENT</a:t>
          </a:r>
          <a:endParaRPr lang="en-US" dirty="0"/>
        </a:p>
      </dgm:t>
    </dgm:pt>
    <dgm:pt modelId="{73FF4507-ECA5-433D-8F5C-1AEEAC5DAEB6}" type="parTrans" cxnId="{26F53C1A-1321-4D66-BF6E-2BAB85F230FB}">
      <dgm:prSet/>
      <dgm:spPr/>
      <dgm:t>
        <a:bodyPr/>
        <a:lstStyle/>
        <a:p>
          <a:endParaRPr lang="en-US"/>
        </a:p>
      </dgm:t>
    </dgm:pt>
    <dgm:pt modelId="{5DE73E3E-3780-434A-A498-3CFF16D445BF}" type="sibTrans" cxnId="{26F53C1A-1321-4D66-BF6E-2BAB85F230FB}">
      <dgm:prSet/>
      <dgm:spPr/>
      <dgm:t>
        <a:bodyPr/>
        <a:lstStyle/>
        <a:p>
          <a:endParaRPr lang="en-US"/>
        </a:p>
      </dgm:t>
    </dgm:pt>
    <dgm:pt modelId="{0974FA49-94E2-4F25-9ACA-404B66C5F6A2}" type="asst">
      <dgm:prSet/>
      <dgm:spPr/>
      <dgm:t>
        <a:bodyPr/>
        <a:lstStyle/>
        <a:p>
          <a:r>
            <a:rPr lang="en-US" dirty="0" smtClean="0"/>
            <a:t>LAND, BUILDING</a:t>
          </a:r>
          <a:endParaRPr lang="en-US" dirty="0"/>
        </a:p>
      </dgm:t>
    </dgm:pt>
    <dgm:pt modelId="{D2565EA5-DE8A-41B7-939B-665A5BE7EE88}" type="parTrans" cxnId="{73101929-7AED-4ECA-8D5A-7FBF23529299}">
      <dgm:prSet/>
      <dgm:spPr/>
      <dgm:t>
        <a:bodyPr/>
        <a:lstStyle/>
        <a:p>
          <a:endParaRPr lang="en-US"/>
        </a:p>
      </dgm:t>
    </dgm:pt>
    <dgm:pt modelId="{4C8E46E9-80C0-481D-A9A0-1B54CFDF9807}" type="sibTrans" cxnId="{73101929-7AED-4ECA-8D5A-7FBF23529299}">
      <dgm:prSet/>
      <dgm:spPr/>
      <dgm:t>
        <a:bodyPr/>
        <a:lstStyle/>
        <a:p>
          <a:endParaRPr lang="en-US"/>
        </a:p>
      </dgm:t>
    </dgm:pt>
    <dgm:pt modelId="{D5840D81-43D4-4857-8ABA-623BA0188F26}" type="asst">
      <dgm:prSet/>
      <dgm:spPr/>
      <dgm:t>
        <a:bodyPr/>
        <a:lstStyle/>
        <a:p>
          <a:r>
            <a:rPr lang="en-US" dirty="0" smtClean="0"/>
            <a:t>PURCHASE OF SHARE</a:t>
          </a:r>
          <a:endParaRPr lang="en-US" dirty="0"/>
        </a:p>
      </dgm:t>
    </dgm:pt>
    <dgm:pt modelId="{C7FEA580-91E9-41D6-9B06-2BF12CF8E138}" type="parTrans" cxnId="{A12050C4-87DE-4105-84CC-3A2431B36343}">
      <dgm:prSet/>
      <dgm:spPr/>
      <dgm:t>
        <a:bodyPr/>
        <a:lstStyle/>
        <a:p>
          <a:endParaRPr lang="en-US"/>
        </a:p>
      </dgm:t>
    </dgm:pt>
    <dgm:pt modelId="{48D9C1ED-B0A1-438C-A334-73FEFAD00198}" type="sibTrans" cxnId="{A12050C4-87DE-4105-84CC-3A2431B36343}">
      <dgm:prSet/>
      <dgm:spPr/>
      <dgm:t>
        <a:bodyPr/>
        <a:lstStyle/>
        <a:p>
          <a:endParaRPr lang="en-US"/>
        </a:p>
      </dgm:t>
    </dgm:pt>
    <dgm:pt modelId="{A2E7EB8F-48BC-476F-8700-F2B0209CC02A}" type="asst">
      <dgm:prSet/>
      <dgm:spPr/>
      <dgm:t>
        <a:bodyPr/>
        <a:lstStyle/>
        <a:p>
          <a:r>
            <a:rPr lang="en-US" dirty="0" smtClean="0"/>
            <a:t>SALARY, SCHOLARSHIP</a:t>
          </a:r>
          <a:endParaRPr lang="en-US" dirty="0"/>
        </a:p>
      </dgm:t>
    </dgm:pt>
    <dgm:pt modelId="{AF072ED4-B6A4-4B20-90DF-FB4075CA5727}" type="parTrans" cxnId="{5D984413-C2CD-43F3-89F2-8E3DAFEA4195}">
      <dgm:prSet/>
      <dgm:spPr/>
    </dgm:pt>
    <dgm:pt modelId="{9D5F3D0B-CA9C-471C-9EA9-16D31C49D10D}" type="sibTrans" cxnId="{5D984413-C2CD-43F3-89F2-8E3DAFEA4195}">
      <dgm:prSet/>
      <dgm:spPr/>
    </dgm:pt>
    <dgm:pt modelId="{DB8171A5-A0EB-4B4D-81CF-0603643003E9}" type="asst">
      <dgm:prSet/>
      <dgm:spPr/>
      <dgm:t>
        <a:bodyPr/>
        <a:lstStyle/>
        <a:p>
          <a:r>
            <a:rPr lang="en-US" dirty="0" smtClean="0"/>
            <a:t>SUBSIDIES, DEFENCE</a:t>
          </a:r>
          <a:endParaRPr lang="en-US" dirty="0"/>
        </a:p>
      </dgm:t>
    </dgm:pt>
    <dgm:pt modelId="{6F7F93A5-FBAF-432B-8DF0-1E878604AC17}" type="parTrans" cxnId="{B2AD3A41-FB4F-4F61-AF90-484AC1502F24}">
      <dgm:prSet/>
      <dgm:spPr/>
    </dgm:pt>
    <dgm:pt modelId="{00B3BE64-FAB3-4622-8E2B-616F402F99F7}" type="sibTrans" cxnId="{B2AD3A41-FB4F-4F61-AF90-484AC1502F24}">
      <dgm:prSet/>
      <dgm:spPr/>
    </dgm:pt>
    <dgm:pt modelId="{763E6579-AD5A-4800-9957-F3A3A3429DD6}" type="asst">
      <dgm:prSet/>
      <dgm:spPr/>
      <dgm:t>
        <a:bodyPr/>
        <a:lstStyle/>
        <a:p>
          <a:r>
            <a:rPr lang="en-US" dirty="0" smtClean="0"/>
            <a:t>MACHINERY EQUIPMENTS</a:t>
          </a:r>
        </a:p>
      </dgm:t>
    </dgm:pt>
    <dgm:pt modelId="{E774F4D7-6FB1-4EF2-B230-CAD3A49EC30E}" type="parTrans" cxnId="{59DD981D-2392-495B-8F33-F82C3D8A1941}">
      <dgm:prSet/>
      <dgm:spPr/>
    </dgm:pt>
    <dgm:pt modelId="{0015B07B-D343-4432-8BDB-A91771406E3C}" type="sibTrans" cxnId="{59DD981D-2392-495B-8F33-F82C3D8A1941}">
      <dgm:prSet/>
      <dgm:spPr/>
    </dgm:pt>
    <dgm:pt modelId="{7870DE04-AA6B-46E9-ACB5-56F4921FBA65}" type="asst">
      <dgm:prSet/>
      <dgm:spPr/>
      <dgm:t>
        <a:bodyPr/>
        <a:lstStyle/>
        <a:p>
          <a:r>
            <a:rPr lang="en-US" dirty="0" smtClean="0"/>
            <a:t>LOAN TO THE STATE GOVN</a:t>
          </a:r>
          <a:endParaRPr lang="en-US" dirty="0"/>
        </a:p>
      </dgm:t>
    </dgm:pt>
    <dgm:pt modelId="{8C40D588-06CD-4697-82C9-5848A4FC6DB7}" type="parTrans" cxnId="{CC95E6E7-8803-43C9-91CA-DCDB5D055438}">
      <dgm:prSet/>
      <dgm:spPr/>
    </dgm:pt>
    <dgm:pt modelId="{213CBB69-BD9E-49BD-833C-38B7EF639DF3}" type="sibTrans" cxnId="{CC95E6E7-8803-43C9-91CA-DCDB5D055438}">
      <dgm:prSet/>
      <dgm:spPr/>
    </dgm:pt>
    <dgm:pt modelId="{0C22A932-5E1C-43D2-A066-095711B69D71}" type="asst">
      <dgm:prSet/>
      <dgm:spPr/>
      <dgm:t>
        <a:bodyPr/>
        <a:lstStyle/>
        <a:p>
          <a:r>
            <a:rPr lang="en-US" dirty="0" smtClean="0"/>
            <a:t>REPAYMENT OF LOAN</a:t>
          </a:r>
          <a:endParaRPr lang="en-US" dirty="0"/>
        </a:p>
      </dgm:t>
    </dgm:pt>
    <dgm:pt modelId="{CFC6430C-A8A8-4E32-A816-6CAC70B4EC43}" type="parTrans" cxnId="{6932F0ED-D98A-4EFA-A9FB-3ADE908D5E58}">
      <dgm:prSet/>
      <dgm:spPr/>
    </dgm:pt>
    <dgm:pt modelId="{AEE501A3-680E-490D-B04B-E75779CCE905}" type="sibTrans" cxnId="{6932F0ED-D98A-4EFA-A9FB-3ADE908D5E58}">
      <dgm:prSet/>
      <dgm:spPr/>
    </dgm:pt>
    <dgm:pt modelId="{6BEBD6A0-5B65-496D-B2BE-2BEE88B03FEA}" type="pres">
      <dgm:prSet presAssocID="{879B833C-C363-465F-BC99-25430E5207F0}" presName="hierChild1" presStyleCnt="0">
        <dgm:presLayoutVars>
          <dgm:orgChart val="1"/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96B1E09-D360-4398-ADE9-F50AB7EE0C1A}" type="pres">
      <dgm:prSet presAssocID="{112BE044-5965-44AD-9341-7037F6B5934E}" presName="hierRoot1" presStyleCnt="0">
        <dgm:presLayoutVars>
          <dgm:hierBranch val="init"/>
        </dgm:presLayoutVars>
      </dgm:prSet>
      <dgm:spPr/>
    </dgm:pt>
    <dgm:pt modelId="{16960F4B-7FC2-41DE-8074-0BD9AE6D624B}" type="pres">
      <dgm:prSet presAssocID="{112BE044-5965-44AD-9341-7037F6B5934E}" presName="rootComposite1" presStyleCnt="0"/>
      <dgm:spPr/>
    </dgm:pt>
    <dgm:pt modelId="{A0A55812-FA22-4300-A406-59A0CB25734F}" type="pres">
      <dgm:prSet presAssocID="{112BE044-5965-44AD-9341-7037F6B5934E}" presName="rootText1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950E1DA-836C-4A1E-A99F-CDD42F31C392}" type="pres">
      <dgm:prSet presAssocID="{112BE044-5965-44AD-9341-7037F6B5934E}" presName="rootConnector1" presStyleLbl="node1" presStyleIdx="0" presStyleCnt="0"/>
      <dgm:spPr/>
      <dgm:t>
        <a:bodyPr/>
        <a:lstStyle/>
        <a:p>
          <a:endParaRPr lang="en-US"/>
        </a:p>
      </dgm:t>
    </dgm:pt>
    <dgm:pt modelId="{65F63475-A826-4904-A065-6623795232C5}" type="pres">
      <dgm:prSet presAssocID="{112BE044-5965-44AD-9341-7037F6B5934E}" presName="hierChild2" presStyleCnt="0"/>
      <dgm:spPr/>
    </dgm:pt>
    <dgm:pt modelId="{31CE86FB-8166-45F1-B5ED-67583240A15F}" type="pres">
      <dgm:prSet presAssocID="{E4F4E3FD-CFA9-4E31-8E7B-3F5552CC6BE4}" presName="Name37" presStyleLbl="parChTrans1D2" presStyleIdx="0" presStyleCnt="2"/>
      <dgm:spPr/>
      <dgm:t>
        <a:bodyPr/>
        <a:lstStyle/>
        <a:p>
          <a:endParaRPr lang="en-US"/>
        </a:p>
      </dgm:t>
    </dgm:pt>
    <dgm:pt modelId="{E55DFC03-8670-44B1-815C-58247A16793F}" type="pres">
      <dgm:prSet presAssocID="{A421E699-D131-4F17-9ED4-5A5FCACE6E57}" presName="hierRoot2" presStyleCnt="0">
        <dgm:presLayoutVars>
          <dgm:hierBranch val="init"/>
        </dgm:presLayoutVars>
      </dgm:prSet>
      <dgm:spPr/>
    </dgm:pt>
    <dgm:pt modelId="{767F35E7-266E-4E47-84FC-C50A69A53F71}" type="pres">
      <dgm:prSet presAssocID="{A421E699-D131-4F17-9ED4-5A5FCACE6E57}" presName="rootComposite" presStyleCnt="0"/>
      <dgm:spPr/>
    </dgm:pt>
    <dgm:pt modelId="{8EDB2FC7-F854-4ED3-B383-D25D3F0A018E}" type="pres">
      <dgm:prSet presAssocID="{A421E699-D131-4F17-9ED4-5A5FCACE6E57}" presName="rootText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49F659F-CA78-4B8F-9E8F-DA7F3FDE42F4}" type="pres">
      <dgm:prSet presAssocID="{A421E699-D131-4F17-9ED4-5A5FCACE6E57}" presName="rootConnector" presStyleLbl="node2" presStyleIdx="0" presStyleCnt="2"/>
      <dgm:spPr/>
      <dgm:t>
        <a:bodyPr/>
        <a:lstStyle/>
        <a:p>
          <a:endParaRPr lang="en-US"/>
        </a:p>
      </dgm:t>
    </dgm:pt>
    <dgm:pt modelId="{1A525F2E-D896-4AAC-98A6-24F9080509BF}" type="pres">
      <dgm:prSet presAssocID="{A421E699-D131-4F17-9ED4-5A5FCACE6E57}" presName="hierChild4" presStyleCnt="0"/>
      <dgm:spPr/>
    </dgm:pt>
    <dgm:pt modelId="{82F28EDF-70E3-4692-88CE-F4E34273F86A}" type="pres">
      <dgm:prSet presAssocID="{A421E699-D131-4F17-9ED4-5A5FCACE6E57}" presName="hierChild5" presStyleCnt="0"/>
      <dgm:spPr/>
    </dgm:pt>
    <dgm:pt modelId="{0846CBC8-D3C5-4019-B318-DF7A49B0C45D}" type="pres">
      <dgm:prSet presAssocID="{04F23528-0889-40BF-BA08-0713F9331051}" presName="Name111" presStyleLbl="parChTrans1D3" presStyleIdx="0" presStyleCnt="9"/>
      <dgm:spPr/>
      <dgm:t>
        <a:bodyPr/>
        <a:lstStyle/>
        <a:p>
          <a:endParaRPr lang="en-US"/>
        </a:p>
      </dgm:t>
    </dgm:pt>
    <dgm:pt modelId="{ADDD60BE-9E3B-4DCC-B6AD-68F0F1DBDBC9}" type="pres">
      <dgm:prSet presAssocID="{BE83AE3C-F70D-49B2-8C7A-443D8D39787A}" presName="hierRoot3" presStyleCnt="0">
        <dgm:presLayoutVars>
          <dgm:hierBranch val="init"/>
        </dgm:presLayoutVars>
      </dgm:prSet>
      <dgm:spPr/>
    </dgm:pt>
    <dgm:pt modelId="{70EA47E0-8EB9-42B5-ACF7-FE747AC3FDE8}" type="pres">
      <dgm:prSet presAssocID="{BE83AE3C-F70D-49B2-8C7A-443D8D39787A}" presName="rootComposite3" presStyleCnt="0"/>
      <dgm:spPr/>
    </dgm:pt>
    <dgm:pt modelId="{E77C8725-69E6-47F0-899C-A24D6B879570}" type="pres">
      <dgm:prSet presAssocID="{BE83AE3C-F70D-49B2-8C7A-443D8D39787A}" presName="rootText3" presStyleLbl="asst2" presStyleIdx="0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C2FF7B4-44E1-4B2D-829C-C15853A7DD5D}" type="pres">
      <dgm:prSet presAssocID="{BE83AE3C-F70D-49B2-8C7A-443D8D39787A}" presName="rootConnector3" presStyleLbl="asst2" presStyleIdx="0" presStyleCnt="9"/>
      <dgm:spPr/>
      <dgm:t>
        <a:bodyPr/>
        <a:lstStyle/>
        <a:p>
          <a:endParaRPr lang="en-US"/>
        </a:p>
      </dgm:t>
    </dgm:pt>
    <dgm:pt modelId="{659DDB2C-D0F7-4E06-A1B4-C69F03BB6E04}" type="pres">
      <dgm:prSet presAssocID="{BE83AE3C-F70D-49B2-8C7A-443D8D39787A}" presName="hierChild6" presStyleCnt="0"/>
      <dgm:spPr/>
    </dgm:pt>
    <dgm:pt modelId="{4346A460-846B-4269-9C9A-E725E2AA8933}" type="pres">
      <dgm:prSet presAssocID="{BE83AE3C-F70D-49B2-8C7A-443D8D39787A}" presName="hierChild7" presStyleCnt="0"/>
      <dgm:spPr/>
    </dgm:pt>
    <dgm:pt modelId="{BE407635-6BEB-4FB6-8560-1823B0D75010}" type="pres">
      <dgm:prSet presAssocID="{73FF4507-ECA5-433D-8F5C-1AEEAC5DAEB6}" presName="Name111" presStyleLbl="parChTrans1D3" presStyleIdx="1" presStyleCnt="9"/>
      <dgm:spPr/>
      <dgm:t>
        <a:bodyPr/>
        <a:lstStyle/>
        <a:p>
          <a:endParaRPr lang="en-US"/>
        </a:p>
      </dgm:t>
    </dgm:pt>
    <dgm:pt modelId="{B1430C58-B50D-45CE-A814-06987A500B46}" type="pres">
      <dgm:prSet presAssocID="{91AB6F1E-8C10-4143-8F0B-9A9A140ACAF4}" presName="hierRoot3" presStyleCnt="0">
        <dgm:presLayoutVars>
          <dgm:hierBranch val="init"/>
        </dgm:presLayoutVars>
      </dgm:prSet>
      <dgm:spPr/>
    </dgm:pt>
    <dgm:pt modelId="{B0C94A44-DF9A-4E84-B575-6E971EC07A4A}" type="pres">
      <dgm:prSet presAssocID="{91AB6F1E-8C10-4143-8F0B-9A9A140ACAF4}" presName="rootComposite3" presStyleCnt="0"/>
      <dgm:spPr/>
    </dgm:pt>
    <dgm:pt modelId="{26137944-6372-4AD4-BA5F-9034A068BDEE}" type="pres">
      <dgm:prSet presAssocID="{91AB6F1E-8C10-4143-8F0B-9A9A140ACAF4}" presName="rootText3" presStyleLbl="asst2" presStyleIdx="1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B7D94D4-5D5F-4EF5-96AD-163ADA76313A}" type="pres">
      <dgm:prSet presAssocID="{91AB6F1E-8C10-4143-8F0B-9A9A140ACAF4}" presName="rootConnector3" presStyleLbl="asst2" presStyleIdx="1" presStyleCnt="9"/>
      <dgm:spPr/>
      <dgm:t>
        <a:bodyPr/>
        <a:lstStyle/>
        <a:p>
          <a:endParaRPr lang="en-US"/>
        </a:p>
      </dgm:t>
    </dgm:pt>
    <dgm:pt modelId="{F11AB2D4-26C7-49D7-8BFC-91A643FC1C0A}" type="pres">
      <dgm:prSet presAssocID="{91AB6F1E-8C10-4143-8F0B-9A9A140ACAF4}" presName="hierChild6" presStyleCnt="0"/>
      <dgm:spPr/>
    </dgm:pt>
    <dgm:pt modelId="{04A5E627-8A9A-4AF5-A527-60023A91A02E}" type="pres">
      <dgm:prSet presAssocID="{91AB6F1E-8C10-4143-8F0B-9A9A140ACAF4}" presName="hierChild7" presStyleCnt="0"/>
      <dgm:spPr/>
    </dgm:pt>
    <dgm:pt modelId="{F2C0E5DC-1291-43F3-BB7F-4F09BC297F80}" type="pres">
      <dgm:prSet presAssocID="{AF072ED4-B6A4-4B20-90DF-FB4075CA5727}" presName="Name111" presStyleLbl="parChTrans1D3" presStyleIdx="2" presStyleCnt="9"/>
      <dgm:spPr/>
    </dgm:pt>
    <dgm:pt modelId="{B9EAB01F-795F-4B61-996C-31AC541C9754}" type="pres">
      <dgm:prSet presAssocID="{A2E7EB8F-48BC-476F-8700-F2B0209CC02A}" presName="hierRoot3" presStyleCnt="0">
        <dgm:presLayoutVars>
          <dgm:hierBranch val="init"/>
        </dgm:presLayoutVars>
      </dgm:prSet>
      <dgm:spPr/>
    </dgm:pt>
    <dgm:pt modelId="{62DCFB50-14BA-4643-9ADD-76C605EE2ACF}" type="pres">
      <dgm:prSet presAssocID="{A2E7EB8F-48BC-476F-8700-F2B0209CC02A}" presName="rootComposite3" presStyleCnt="0"/>
      <dgm:spPr/>
    </dgm:pt>
    <dgm:pt modelId="{F549B8B5-E2BD-4AA0-9160-6163588FCFB6}" type="pres">
      <dgm:prSet presAssocID="{A2E7EB8F-48BC-476F-8700-F2B0209CC02A}" presName="rootText3" presStyleLbl="asst2" presStyleIdx="2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01E9BDF-6388-457F-B355-D03843FABEB9}" type="pres">
      <dgm:prSet presAssocID="{A2E7EB8F-48BC-476F-8700-F2B0209CC02A}" presName="rootConnector3" presStyleLbl="asst2" presStyleIdx="2" presStyleCnt="9"/>
      <dgm:spPr/>
      <dgm:t>
        <a:bodyPr/>
        <a:lstStyle/>
        <a:p>
          <a:endParaRPr lang="en-US"/>
        </a:p>
      </dgm:t>
    </dgm:pt>
    <dgm:pt modelId="{6CB6CF21-56EE-410F-B7FC-2BC3D46323E3}" type="pres">
      <dgm:prSet presAssocID="{A2E7EB8F-48BC-476F-8700-F2B0209CC02A}" presName="hierChild6" presStyleCnt="0"/>
      <dgm:spPr/>
    </dgm:pt>
    <dgm:pt modelId="{B7C1F498-F261-452F-933D-F0069B2213AB}" type="pres">
      <dgm:prSet presAssocID="{A2E7EB8F-48BC-476F-8700-F2B0209CC02A}" presName="hierChild7" presStyleCnt="0"/>
      <dgm:spPr/>
    </dgm:pt>
    <dgm:pt modelId="{1B51CA4D-B5AB-4C62-80EC-234AFE95CDCE}" type="pres">
      <dgm:prSet presAssocID="{6F7F93A5-FBAF-432B-8DF0-1E878604AC17}" presName="Name111" presStyleLbl="parChTrans1D3" presStyleIdx="3" presStyleCnt="9"/>
      <dgm:spPr/>
    </dgm:pt>
    <dgm:pt modelId="{2CCEDE6A-02D5-4116-912A-6312B615B876}" type="pres">
      <dgm:prSet presAssocID="{DB8171A5-A0EB-4B4D-81CF-0603643003E9}" presName="hierRoot3" presStyleCnt="0">
        <dgm:presLayoutVars>
          <dgm:hierBranch val="init"/>
        </dgm:presLayoutVars>
      </dgm:prSet>
      <dgm:spPr/>
    </dgm:pt>
    <dgm:pt modelId="{0C28B5D6-E22E-494E-A046-F8BD8382573B}" type="pres">
      <dgm:prSet presAssocID="{DB8171A5-A0EB-4B4D-81CF-0603643003E9}" presName="rootComposite3" presStyleCnt="0"/>
      <dgm:spPr/>
    </dgm:pt>
    <dgm:pt modelId="{32CC2033-1B8E-4186-BA29-8394EB67411A}" type="pres">
      <dgm:prSet presAssocID="{DB8171A5-A0EB-4B4D-81CF-0603643003E9}" presName="rootText3" presStyleLbl="asst2" presStyleIdx="3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D6C9098-0124-4881-85EA-E763D4BE83F5}" type="pres">
      <dgm:prSet presAssocID="{DB8171A5-A0EB-4B4D-81CF-0603643003E9}" presName="rootConnector3" presStyleLbl="asst2" presStyleIdx="3" presStyleCnt="9"/>
      <dgm:spPr/>
      <dgm:t>
        <a:bodyPr/>
        <a:lstStyle/>
        <a:p>
          <a:endParaRPr lang="en-US"/>
        </a:p>
      </dgm:t>
    </dgm:pt>
    <dgm:pt modelId="{F0507417-B0B8-4E25-B686-ED1F7BE540F8}" type="pres">
      <dgm:prSet presAssocID="{DB8171A5-A0EB-4B4D-81CF-0603643003E9}" presName="hierChild6" presStyleCnt="0"/>
      <dgm:spPr/>
    </dgm:pt>
    <dgm:pt modelId="{7A48AD8A-7691-41A9-9247-46C9877313CA}" type="pres">
      <dgm:prSet presAssocID="{DB8171A5-A0EB-4B4D-81CF-0603643003E9}" presName="hierChild7" presStyleCnt="0"/>
      <dgm:spPr/>
    </dgm:pt>
    <dgm:pt modelId="{7D2DF1D0-FEE1-4E39-94C2-05DFA89779A6}" type="pres">
      <dgm:prSet presAssocID="{31BC255D-5EED-47B4-BAE1-AA43CAE0EF79}" presName="Name37" presStyleLbl="parChTrans1D2" presStyleIdx="1" presStyleCnt="2"/>
      <dgm:spPr/>
      <dgm:t>
        <a:bodyPr/>
        <a:lstStyle/>
        <a:p>
          <a:endParaRPr lang="en-US"/>
        </a:p>
      </dgm:t>
    </dgm:pt>
    <dgm:pt modelId="{627698FE-4F72-4774-9D2A-80F4073734EF}" type="pres">
      <dgm:prSet presAssocID="{27DEAD54-41DC-4BCF-AC55-B6F07279CD14}" presName="hierRoot2" presStyleCnt="0">
        <dgm:presLayoutVars>
          <dgm:hierBranch val="init"/>
        </dgm:presLayoutVars>
      </dgm:prSet>
      <dgm:spPr/>
    </dgm:pt>
    <dgm:pt modelId="{A9A6377B-3FB8-4670-8568-DD62D8EB7CA7}" type="pres">
      <dgm:prSet presAssocID="{27DEAD54-41DC-4BCF-AC55-B6F07279CD14}" presName="rootComposite" presStyleCnt="0"/>
      <dgm:spPr/>
    </dgm:pt>
    <dgm:pt modelId="{4FCA13FC-41E8-43BA-9088-F5B9107183E2}" type="pres">
      <dgm:prSet presAssocID="{27DEAD54-41DC-4BCF-AC55-B6F07279CD14}" presName="rootText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B893D858-EBB4-4662-A5B3-AA37A394B43E}" type="pres">
      <dgm:prSet presAssocID="{27DEAD54-41DC-4BCF-AC55-B6F07279CD14}" presName="rootConnector" presStyleLbl="node2" presStyleIdx="1" presStyleCnt="2"/>
      <dgm:spPr/>
      <dgm:t>
        <a:bodyPr/>
        <a:lstStyle/>
        <a:p>
          <a:endParaRPr lang="en-US"/>
        </a:p>
      </dgm:t>
    </dgm:pt>
    <dgm:pt modelId="{C7523657-E6FD-422B-B927-2F69D1AAB1BC}" type="pres">
      <dgm:prSet presAssocID="{27DEAD54-41DC-4BCF-AC55-B6F07279CD14}" presName="hierChild4" presStyleCnt="0"/>
      <dgm:spPr/>
    </dgm:pt>
    <dgm:pt modelId="{5841B936-6A80-4D40-B9A1-66067F2EDD82}" type="pres">
      <dgm:prSet presAssocID="{27DEAD54-41DC-4BCF-AC55-B6F07279CD14}" presName="hierChild5" presStyleCnt="0"/>
      <dgm:spPr/>
    </dgm:pt>
    <dgm:pt modelId="{00C91D58-EA28-4AAF-BFE1-E6A1A9CF7E04}" type="pres">
      <dgm:prSet presAssocID="{D2565EA5-DE8A-41B7-939B-665A5BE7EE88}" presName="Name111" presStyleLbl="parChTrans1D3" presStyleIdx="4" presStyleCnt="9"/>
      <dgm:spPr/>
      <dgm:t>
        <a:bodyPr/>
        <a:lstStyle/>
        <a:p>
          <a:endParaRPr lang="en-US"/>
        </a:p>
      </dgm:t>
    </dgm:pt>
    <dgm:pt modelId="{2E51473E-F500-48AD-A644-5B8A341D6117}" type="pres">
      <dgm:prSet presAssocID="{0974FA49-94E2-4F25-9ACA-404B66C5F6A2}" presName="hierRoot3" presStyleCnt="0">
        <dgm:presLayoutVars>
          <dgm:hierBranch val="init"/>
        </dgm:presLayoutVars>
      </dgm:prSet>
      <dgm:spPr/>
    </dgm:pt>
    <dgm:pt modelId="{4053E710-2345-4AD7-9B3F-2D5976CCB6B4}" type="pres">
      <dgm:prSet presAssocID="{0974FA49-94E2-4F25-9ACA-404B66C5F6A2}" presName="rootComposite3" presStyleCnt="0"/>
      <dgm:spPr/>
    </dgm:pt>
    <dgm:pt modelId="{80870CE9-0EFA-4C0D-B728-BC2D71EBFEBF}" type="pres">
      <dgm:prSet presAssocID="{0974FA49-94E2-4F25-9ACA-404B66C5F6A2}" presName="rootText3" presStyleLbl="asst2" presStyleIdx="4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9BEF0A5-96A3-4415-9EBE-D05394D7DE08}" type="pres">
      <dgm:prSet presAssocID="{0974FA49-94E2-4F25-9ACA-404B66C5F6A2}" presName="rootConnector3" presStyleLbl="asst2" presStyleIdx="4" presStyleCnt="9"/>
      <dgm:spPr/>
      <dgm:t>
        <a:bodyPr/>
        <a:lstStyle/>
        <a:p>
          <a:endParaRPr lang="en-US"/>
        </a:p>
      </dgm:t>
    </dgm:pt>
    <dgm:pt modelId="{0F013BB5-8E6D-4A38-8AB8-A08BB2842246}" type="pres">
      <dgm:prSet presAssocID="{0974FA49-94E2-4F25-9ACA-404B66C5F6A2}" presName="hierChild6" presStyleCnt="0"/>
      <dgm:spPr/>
    </dgm:pt>
    <dgm:pt modelId="{8018CDB0-55D3-4BF1-95B7-C4B63DF1DEE9}" type="pres">
      <dgm:prSet presAssocID="{0974FA49-94E2-4F25-9ACA-404B66C5F6A2}" presName="hierChild7" presStyleCnt="0"/>
      <dgm:spPr/>
    </dgm:pt>
    <dgm:pt modelId="{6BC2554A-48B7-41BD-92C1-A2B63DDD2C69}" type="pres">
      <dgm:prSet presAssocID="{C7FEA580-91E9-41D6-9B06-2BF12CF8E138}" presName="Name111" presStyleLbl="parChTrans1D3" presStyleIdx="5" presStyleCnt="9"/>
      <dgm:spPr/>
      <dgm:t>
        <a:bodyPr/>
        <a:lstStyle/>
        <a:p>
          <a:endParaRPr lang="en-US"/>
        </a:p>
      </dgm:t>
    </dgm:pt>
    <dgm:pt modelId="{8E198634-476D-47E8-A6A8-4E2D4C33D26F}" type="pres">
      <dgm:prSet presAssocID="{D5840D81-43D4-4857-8ABA-623BA0188F26}" presName="hierRoot3" presStyleCnt="0">
        <dgm:presLayoutVars>
          <dgm:hierBranch val="init"/>
        </dgm:presLayoutVars>
      </dgm:prSet>
      <dgm:spPr/>
    </dgm:pt>
    <dgm:pt modelId="{67650FD0-07FB-432D-9AE5-661EFD479D90}" type="pres">
      <dgm:prSet presAssocID="{D5840D81-43D4-4857-8ABA-623BA0188F26}" presName="rootComposite3" presStyleCnt="0"/>
      <dgm:spPr/>
    </dgm:pt>
    <dgm:pt modelId="{6FC50C31-50AD-4ADE-9676-E48AF5EE8F57}" type="pres">
      <dgm:prSet presAssocID="{D5840D81-43D4-4857-8ABA-623BA0188F26}" presName="rootText3" presStyleLbl="asst2" presStyleIdx="5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30D39A42-BA75-4C8C-B421-22AC6F321DD6}" type="pres">
      <dgm:prSet presAssocID="{D5840D81-43D4-4857-8ABA-623BA0188F26}" presName="rootConnector3" presStyleLbl="asst2" presStyleIdx="5" presStyleCnt="9"/>
      <dgm:spPr/>
      <dgm:t>
        <a:bodyPr/>
        <a:lstStyle/>
        <a:p>
          <a:endParaRPr lang="en-US"/>
        </a:p>
      </dgm:t>
    </dgm:pt>
    <dgm:pt modelId="{3B083EEF-52C9-4D50-AD13-20E0BDB71B1B}" type="pres">
      <dgm:prSet presAssocID="{D5840D81-43D4-4857-8ABA-623BA0188F26}" presName="hierChild6" presStyleCnt="0"/>
      <dgm:spPr/>
    </dgm:pt>
    <dgm:pt modelId="{8B4BCB2B-C91C-440E-A7A2-80F0BDE9089D}" type="pres">
      <dgm:prSet presAssocID="{D5840D81-43D4-4857-8ABA-623BA0188F26}" presName="hierChild7" presStyleCnt="0"/>
      <dgm:spPr/>
    </dgm:pt>
    <dgm:pt modelId="{B97AD467-10B5-4840-A6AD-071FFE28B3A7}" type="pres">
      <dgm:prSet presAssocID="{E774F4D7-6FB1-4EF2-B230-CAD3A49EC30E}" presName="Name111" presStyleLbl="parChTrans1D3" presStyleIdx="6" presStyleCnt="9"/>
      <dgm:spPr/>
    </dgm:pt>
    <dgm:pt modelId="{C8D44C75-C424-4952-82C6-090EE70E4FFC}" type="pres">
      <dgm:prSet presAssocID="{763E6579-AD5A-4800-9957-F3A3A3429DD6}" presName="hierRoot3" presStyleCnt="0">
        <dgm:presLayoutVars>
          <dgm:hierBranch val="init"/>
        </dgm:presLayoutVars>
      </dgm:prSet>
      <dgm:spPr/>
    </dgm:pt>
    <dgm:pt modelId="{00557F03-B38E-483A-BBAC-FEE766918B17}" type="pres">
      <dgm:prSet presAssocID="{763E6579-AD5A-4800-9957-F3A3A3429DD6}" presName="rootComposite3" presStyleCnt="0"/>
      <dgm:spPr/>
    </dgm:pt>
    <dgm:pt modelId="{5B12B426-5C5F-4BEB-8301-EE86423092F9}" type="pres">
      <dgm:prSet presAssocID="{763E6579-AD5A-4800-9957-F3A3A3429DD6}" presName="rootText3" presStyleLbl="asst2" presStyleIdx="6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0CE1F641-8F70-424A-834E-28EBB1D81845}" type="pres">
      <dgm:prSet presAssocID="{763E6579-AD5A-4800-9957-F3A3A3429DD6}" presName="rootConnector3" presStyleLbl="asst2" presStyleIdx="6" presStyleCnt="9"/>
      <dgm:spPr/>
      <dgm:t>
        <a:bodyPr/>
        <a:lstStyle/>
        <a:p>
          <a:endParaRPr lang="en-US"/>
        </a:p>
      </dgm:t>
    </dgm:pt>
    <dgm:pt modelId="{3B49E28D-1EB3-4AF2-B75A-ED665542CEB7}" type="pres">
      <dgm:prSet presAssocID="{763E6579-AD5A-4800-9957-F3A3A3429DD6}" presName="hierChild6" presStyleCnt="0"/>
      <dgm:spPr/>
    </dgm:pt>
    <dgm:pt modelId="{81DB4B13-5EE5-40FF-9B50-5FF105C18C76}" type="pres">
      <dgm:prSet presAssocID="{763E6579-AD5A-4800-9957-F3A3A3429DD6}" presName="hierChild7" presStyleCnt="0"/>
      <dgm:spPr/>
    </dgm:pt>
    <dgm:pt modelId="{BBD0DBB8-7BCE-4852-8282-867B416DE668}" type="pres">
      <dgm:prSet presAssocID="{8C40D588-06CD-4697-82C9-5848A4FC6DB7}" presName="Name111" presStyleLbl="parChTrans1D3" presStyleIdx="7" presStyleCnt="9"/>
      <dgm:spPr/>
    </dgm:pt>
    <dgm:pt modelId="{77B81606-D0CC-4B0A-840A-C87326119D52}" type="pres">
      <dgm:prSet presAssocID="{7870DE04-AA6B-46E9-ACB5-56F4921FBA65}" presName="hierRoot3" presStyleCnt="0">
        <dgm:presLayoutVars>
          <dgm:hierBranch val="init"/>
        </dgm:presLayoutVars>
      </dgm:prSet>
      <dgm:spPr/>
    </dgm:pt>
    <dgm:pt modelId="{65250C8B-4446-4175-AA0A-7FAC5DEF37EB}" type="pres">
      <dgm:prSet presAssocID="{7870DE04-AA6B-46E9-ACB5-56F4921FBA65}" presName="rootComposite3" presStyleCnt="0"/>
      <dgm:spPr/>
    </dgm:pt>
    <dgm:pt modelId="{EF46F278-2308-45CB-9C61-71567273D67F}" type="pres">
      <dgm:prSet presAssocID="{7870DE04-AA6B-46E9-ACB5-56F4921FBA65}" presName="rootText3" presStyleLbl="asst2" presStyleIdx="7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7FA9D09-78EF-4237-B395-3F5839CCECCD}" type="pres">
      <dgm:prSet presAssocID="{7870DE04-AA6B-46E9-ACB5-56F4921FBA65}" presName="rootConnector3" presStyleLbl="asst2" presStyleIdx="7" presStyleCnt="9"/>
      <dgm:spPr/>
      <dgm:t>
        <a:bodyPr/>
        <a:lstStyle/>
        <a:p>
          <a:endParaRPr lang="en-US"/>
        </a:p>
      </dgm:t>
    </dgm:pt>
    <dgm:pt modelId="{080AB552-BBC3-4AEC-BF47-9954B8208F32}" type="pres">
      <dgm:prSet presAssocID="{7870DE04-AA6B-46E9-ACB5-56F4921FBA65}" presName="hierChild6" presStyleCnt="0"/>
      <dgm:spPr/>
    </dgm:pt>
    <dgm:pt modelId="{6699D4E8-F22D-459F-A918-21413F4A19D5}" type="pres">
      <dgm:prSet presAssocID="{7870DE04-AA6B-46E9-ACB5-56F4921FBA65}" presName="hierChild7" presStyleCnt="0"/>
      <dgm:spPr/>
    </dgm:pt>
    <dgm:pt modelId="{4A66C67D-2B86-4E49-B03F-2D18CE998CF8}" type="pres">
      <dgm:prSet presAssocID="{CFC6430C-A8A8-4E32-A816-6CAC70B4EC43}" presName="Name111" presStyleLbl="parChTrans1D3" presStyleIdx="8" presStyleCnt="9"/>
      <dgm:spPr/>
    </dgm:pt>
    <dgm:pt modelId="{254E7A9A-E747-4AE6-99E2-92CAF7CE543A}" type="pres">
      <dgm:prSet presAssocID="{0C22A932-5E1C-43D2-A066-095711B69D71}" presName="hierRoot3" presStyleCnt="0">
        <dgm:presLayoutVars>
          <dgm:hierBranch val="hang"/>
        </dgm:presLayoutVars>
      </dgm:prSet>
      <dgm:spPr/>
    </dgm:pt>
    <dgm:pt modelId="{34283B96-4D94-49CE-9470-15E03E04392B}" type="pres">
      <dgm:prSet presAssocID="{0C22A932-5E1C-43D2-A066-095711B69D71}" presName="rootComposite3" presStyleCnt="0"/>
      <dgm:spPr/>
    </dgm:pt>
    <dgm:pt modelId="{8EAE1757-4BCD-4E7A-BEAE-ECBCE8490CFB}" type="pres">
      <dgm:prSet presAssocID="{0C22A932-5E1C-43D2-A066-095711B69D71}" presName="rootText3" presStyleLbl="asst2" presStyleIdx="8" presStyleCnt="9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FA3FBFB-17EE-4913-B80D-242F9A0D6D3D}" type="pres">
      <dgm:prSet presAssocID="{0C22A932-5E1C-43D2-A066-095711B69D71}" presName="rootConnector3" presStyleLbl="asst2" presStyleIdx="8" presStyleCnt="9"/>
      <dgm:spPr/>
      <dgm:t>
        <a:bodyPr/>
        <a:lstStyle/>
        <a:p>
          <a:endParaRPr lang="en-US"/>
        </a:p>
      </dgm:t>
    </dgm:pt>
    <dgm:pt modelId="{ED98F540-423B-4205-BD71-869350A15537}" type="pres">
      <dgm:prSet presAssocID="{0C22A932-5E1C-43D2-A066-095711B69D71}" presName="hierChild6" presStyleCnt="0"/>
      <dgm:spPr/>
    </dgm:pt>
    <dgm:pt modelId="{C5F12CEF-382A-4E2A-892F-06D8FC9E8C18}" type="pres">
      <dgm:prSet presAssocID="{0C22A932-5E1C-43D2-A066-095711B69D71}" presName="hierChild7" presStyleCnt="0"/>
      <dgm:spPr/>
    </dgm:pt>
    <dgm:pt modelId="{927E719C-7607-44D6-B91A-7B7739F38939}" type="pres">
      <dgm:prSet presAssocID="{112BE044-5965-44AD-9341-7037F6B5934E}" presName="hierChild3" presStyleCnt="0"/>
      <dgm:spPr/>
    </dgm:pt>
  </dgm:ptLst>
  <dgm:cxnLst>
    <dgm:cxn modelId="{3A70C679-8A50-48AD-8416-7D15E0492E7A}" type="presOf" srcId="{112BE044-5965-44AD-9341-7037F6B5934E}" destId="{A0A55812-FA22-4300-A406-59A0CB25734F}" srcOrd="0" destOrd="0" presId="urn:microsoft.com/office/officeart/2005/8/layout/orgChart1"/>
    <dgm:cxn modelId="{C38F9EC2-E4B6-4D0D-A270-C7D6A06A5052}" type="presOf" srcId="{0C22A932-5E1C-43D2-A066-095711B69D71}" destId="{8EAE1757-4BCD-4E7A-BEAE-ECBCE8490CFB}" srcOrd="0" destOrd="0" presId="urn:microsoft.com/office/officeart/2005/8/layout/orgChart1"/>
    <dgm:cxn modelId="{5262CEE5-5A11-4195-AEDC-226804EA313C}" type="presOf" srcId="{7870DE04-AA6B-46E9-ACB5-56F4921FBA65}" destId="{E7FA9D09-78EF-4237-B395-3F5839CCECCD}" srcOrd="1" destOrd="0" presId="urn:microsoft.com/office/officeart/2005/8/layout/orgChart1"/>
    <dgm:cxn modelId="{57138E66-7587-4B85-ADA0-7C7FC8E8ECCD}" type="presOf" srcId="{112BE044-5965-44AD-9341-7037F6B5934E}" destId="{E950E1DA-836C-4A1E-A99F-CDD42F31C392}" srcOrd="1" destOrd="0" presId="urn:microsoft.com/office/officeart/2005/8/layout/orgChart1"/>
    <dgm:cxn modelId="{A5EE4EAE-DE39-45DF-BE98-05F266B49AD7}" type="presOf" srcId="{91AB6F1E-8C10-4143-8F0B-9A9A140ACAF4}" destId="{6B7D94D4-5D5F-4EF5-96AD-163ADA76313A}" srcOrd="1" destOrd="0" presId="urn:microsoft.com/office/officeart/2005/8/layout/orgChart1"/>
    <dgm:cxn modelId="{26F53C1A-1321-4D66-BF6E-2BAB85F230FB}" srcId="{A421E699-D131-4F17-9ED4-5A5FCACE6E57}" destId="{91AB6F1E-8C10-4143-8F0B-9A9A140ACAF4}" srcOrd="1" destOrd="0" parTransId="{73FF4507-ECA5-433D-8F5C-1AEEAC5DAEB6}" sibTransId="{5DE73E3E-3780-434A-A498-3CFF16D445BF}"/>
    <dgm:cxn modelId="{4BD53A79-C81A-4F08-A617-581965F6CC0D}" type="presOf" srcId="{A2E7EB8F-48BC-476F-8700-F2B0209CC02A}" destId="{F549B8B5-E2BD-4AA0-9160-6163588FCFB6}" srcOrd="0" destOrd="0" presId="urn:microsoft.com/office/officeart/2005/8/layout/orgChart1"/>
    <dgm:cxn modelId="{3457A7D5-C402-48BC-884C-F207EE48B2C0}" type="presOf" srcId="{E4F4E3FD-CFA9-4E31-8E7B-3F5552CC6BE4}" destId="{31CE86FB-8166-45F1-B5ED-67583240A15F}" srcOrd="0" destOrd="0" presId="urn:microsoft.com/office/officeart/2005/8/layout/orgChart1"/>
    <dgm:cxn modelId="{A12050C4-87DE-4105-84CC-3A2431B36343}" srcId="{27DEAD54-41DC-4BCF-AC55-B6F07279CD14}" destId="{D5840D81-43D4-4857-8ABA-623BA0188F26}" srcOrd="1" destOrd="0" parTransId="{C7FEA580-91E9-41D6-9B06-2BF12CF8E138}" sibTransId="{48D9C1ED-B0A1-438C-A334-73FEFAD00198}"/>
    <dgm:cxn modelId="{60E06F81-06D0-45EB-92C2-F5E636F23422}" type="presOf" srcId="{A421E699-D131-4F17-9ED4-5A5FCACE6E57}" destId="{449F659F-CA78-4B8F-9E8F-DA7F3FDE42F4}" srcOrd="1" destOrd="0" presId="urn:microsoft.com/office/officeart/2005/8/layout/orgChart1"/>
    <dgm:cxn modelId="{19CD9FB2-ED10-41F5-9CFB-5977DA2CE9C1}" type="presOf" srcId="{8C40D588-06CD-4697-82C9-5848A4FC6DB7}" destId="{BBD0DBB8-7BCE-4852-8282-867B416DE668}" srcOrd="0" destOrd="0" presId="urn:microsoft.com/office/officeart/2005/8/layout/orgChart1"/>
    <dgm:cxn modelId="{A23AF44A-59DE-4A94-A947-74E64B398358}" type="presOf" srcId="{763E6579-AD5A-4800-9957-F3A3A3429DD6}" destId="{0CE1F641-8F70-424A-834E-28EBB1D81845}" srcOrd="1" destOrd="0" presId="urn:microsoft.com/office/officeart/2005/8/layout/orgChart1"/>
    <dgm:cxn modelId="{4AC62A63-38E5-4FB9-A8BB-87EF4C762842}" type="presOf" srcId="{31BC255D-5EED-47B4-BAE1-AA43CAE0EF79}" destId="{7D2DF1D0-FEE1-4E39-94C2-05DFA89779A6}" srcOrd="0" destOrd="0" presId="urn:microsoft.com/office/officeart/2005/8/layout/orgChart1"/>
    <dgm:cxn modelId="{59DD981D-2392-495B-8F33-F82C3D8A1941}" srcId="{27DEAD54-41DC-4BCF-AC55-B6F07279CD14}" destId="{763E6579-AD5A-4800-9957-F3A3A3429DD6}" srcOrd="2" destOrd="0" parTransId="{E774F4D7-6FB1-4EF2-B230-CAD3A49EC30E}" sibTransId="{0015B07B-D343-4432-8BDB-A91771406E3C}"/>
    <dgm:cxn modelId="{608B56A8-4978-4688-9285-CB9FE26C3463}" type="presOf" srcId="{AF072ED4-B6A4-4B20-90DF-FB4075CA5727}" destId="{F2C0E5DC-1291-43F3-BB7F-4F09BC297F80}" srcOrd="0" destOrd="0" presId="urn:microsoft.com/office/officeart/2005/8/layout/orgChart1"/>
    <dgm:cxn modelId="{CA1DD48B-163B-4513-845A-0F73436856FD}" type="presOf" srcId="{DB8171A5-A0EB-4B4D-81CF-0603643003E9}" destId="{32CC2033-1B8E-4186-BA29-8394EB67411A}" srcOrd="0" destOrd="0" presId="urn:microsoft.com/office/officeart/2005/8/layout/orgChart1"/>
    <dgm:cxn modelId="{92E786DB-E6E6-42BB-A7D7-81BD10728AB1}" type="presOf" srcId="{27DEAD54-41DC-4BCF-AC55-B6F07279CD14}" destId="{4FCA13FC-41E8-43BA-9088-F5B9107183E2}" srcOrd="0" destOrd="0" presId="urn:microsoft.com/office/officeart/2005/8/layout/orgChart1"/>
    <dgm:cxn modelId="{E78C317B-D89C-48D7-8DFE-55D663F12059}" type="presOf" srcId="{73FF4507-ECA5-433D-8F5C-1AEEAC5DAEB6}" destId="{BE407635-6BEB-4FB6-8560-1823B0D75010}" srcOrd="0" destOrd="0" presId="urn:microsoft.com/office/officeart/2005/8/layout/orgChart1"/>
    <dgm:cxn modelId="{B834D30D-AC3B-4C16-BE4E-B9D4CEE882D0}" srcId="{A421E699-D131-4F17-9ED4-5A5FCACE6E57}" destId="{BE83AE3C-F70D-49B2-8C7A-443D8D39787A}" srcOrd="0" destOrd="0" parTransId="{04F23528-0889-40BF-BA08-0713F9331051}" sibTransId="{B417D480-9274-4F70-BCCF-3EF3AA413016}"/>
    <dgm:cxn modelId="{7CC2A89A-4BCF-42CB-ADA4-CD68B6B94163}" type="presOf" srcId="{D2565EA5-DE8A-41B7-939B-665A5BE7EE88}" destId="{00C91D58-EA28-4AAF-BFE1-E6A1A9CF7E04}" srcOrd="0" destOrd="0" presId="urn:microsoft.com/office/officeart/2005/8/layout/orgChart1"/>
    <dgm:cxn modelId="{48584489-2630-470C-B173-DFD290E09901}" type="presOf" srcId="{D5840D81-43D4-4857-8ABA-623BA0188F26}" destId="{6FC50C31-50AD-4ADE-9676-E48AF5EE8F57}" srcOrd="0" destOrd="0" presId="urn:microsoft.com/office/officeart/2005/8/layout/orgChart1"/>
    <dgm:cxn modelId="{6932F0ED-D98A-4EFA-A9FB-3ADE908D5E58}" srcId="{27DEAD54-41DC-4BCF-AC55-B6F07279CD14}" destId="{0C22A932-5E1C-43D2-A066-095711B69D71}" srcOrd="4" destOrd="0" parTransId="{CFC6430C-A8A8-4E32-A816-6CAC70B4EC43}" sibTransId="{AEE501A3-680E-490D-B04B-E75779CCE905}"/>
    <dgm:cxn modelId="{5D984413-C2CD-43F3-89F2-8E3DAFEA4195}" srcId="{A421E699-D131-4F17-9ED4-5A5FCACE6E57}" destId="{A2E7EB8F-48BC-476F-8700-F2B0209CC02A}" srcOrd="2" destOrd="0" parTransId="{AF072ED4-B6A4-4B20-90DF-FB4075CA5727}" sibTransId="{9D5F3D0B-CA9C-471C-9EA9-16D31C49D10D}"/>
    <dgm:cxn modelId="{2300B4BA-4E74-4ACF-AD9D-FA2CDB8E204B}" type="presOf" srcId="{879B833C-C363-465F-BC99-25430E5207F0}" destId="{6BEBD6A0-5B65-496D-B2BE-2BEE88B03FEA}" srcOrd="0" destOrd="0" presId="urn:microsoft.com/office/officeart/2005/8/layout/orgChart1"/>
    <dgm:cxn modelId="{B9C95C42-37C3-46E9-A4D0-D3A023C3EF0D}" type="presOf" srcId="{D5840D81-43D4-4857-8ABA-623BA0188F26}" destId="{30D39A42-BA75-4C8C-B421-22AC6F321DD6}" srcOrd="1" destOrd="0" presId="urn:microsoft.com/office/officeart/2005/8/layout/orgChart1"/>
    <dgm:cxn modelId="{EB8AB426-6490-4DB0-BE8A-1307060E8850}" type="presOf" srcId="{27DEAD54-41DC-4BCF-AC55-B6F07279CD14}" destId="{B893D858-EBB4-4662-A5B3-AA37A394B43E}" srcOrd="1" destOrd="0" presId="urn:microsoft.com/office/officeart/2005/8/layout/orgChart1"/>
    <dgm:cxn modelId="{FC1A4DB8-7BC1-4BCD-A83B-5A4CC59E0EEB}" type="presOf" srcId="{A421E699-D131-4F17-9ED4-5A5FCACE6E57}" destId="{8EDB2FC7-F854-4ED3-B383-D25D3F0A018E}" srcOrd="0" destOrd="0" presId="urn:microsoft.com/office/officeart/2005/8/layout/orgChart1"/>
    <dgm:cxn modelId="{3D5BDFAA-F08A-412C-B385-5F08E995C7C9}" srcId="{112BE044-5965-44AD-9341-7037F6B5934E}" destId="{A421E699-D131-4F17-9ED4-5A5FCACE6E57}" srcOrd="0" destOrd="0" parTransId="{E4F4E3FD-CFA9-4E31-8E7B-3F5552CC6BE4}" sibTransId="{7255B891-6476-40AA-9682-E56F10F60C94}"/>
    <dgm:cxn modelId="{E14BCE2C-9432-4EBF-8BDD-2CA28FBF3EF6}" srcId="{879B833C-C363-465F-BC99-25430E5207F0}" destId="{112BE044-5965-44AD-9341-7037F6B5934E}" srcOrd="0" destOrd="0" parTransId="{6AB358C8-357B-4D62-8818-596E518B612B}" sibTransId="{475AFD92-9448-4178-A993-70476C94DF6C}"/>
    <dgm:cxn modelId="{3F700570-74B4-42B3-A346-F88304A522A7}" type="presOf" srcId="{0974FA49-94E2-4F25-9ACA-404B66C5F6A2}" destId="{80870CE9-0EFA-4C0D-B728-BC2D71EBFEBF}" srcOrd="0" destOrd="0" presId="urn:microsoft.com/office/officeart/2005/8/layout/orgChart1"/>
    <dgm:cxn modelId="{DD6095B8-038C-4DD9-BC22-82D5B7A4A30A}" type="presOf" srcId="{BE83AE3C-F70D-49B2-8C7A-443D8D39787A}" destId="{AC2FF7B4-44E1-4B2D-829C-C15853A7DD5D}" srcOrd="1" destOrd="0" presId="urn:microsoft.com/office/officeart/2005/8/layout/orgChart1"/>
    <dgm:cxn modelId="{453B72B8-1041-496C-963C-DDD3A9472845}" type="presOf" srcId="{7870DE04-AA6B-46E9-ACB5-56F4921FBA65}" destId="{EF46F278-2308-45CB-9C61-71567273D67F}" srcOrd="0" destOrd="0" presId="urn:microsoft.com/office/officeart/2005/8/layout/orgChart1"/>
    <dgm:cxn modelId="{BF16218D-8ADB-4A37-AC5F-660EC7C98E78}" type="presOf" srcId="{A2E7EB8F-48BC-476F-8700-F2B0209CC02A}" destId="{B01E9BDF-6388-457F-B355-D03843FABEB9}" srcOrd="1" destOrd="0" presId="urn:microsoft.com/office/officeart/2005/8/layout/orgChart1"/>
    <dgm:cxn modelId="{7450AA67-B5AC-4D38-9543-AA642BC81F42}" type="presOf" srcId="{6F7F93A5-FBAF-432B-8DF0-1E878604AC17}" destId="{1B51CA4D-B5AB-4C62-80EC-234AFE95CDCE}" srcOrd="0" destOrd="0" presId="urn:microsoft.com/office/officeart/2005/8/layout/orgChart1"/>
    <dgm:cxn modelId="{4FA4695E-0034-408B-AF15-E26E86CAA828}" type="presOf" srcId="{0C22A932-5E1C-43D2-A066-095711B69D71}" destId="{8FA3FBFB-17EE-4913-B80D-242F9A0D6D3D}" srcOrd="1" destOrd="0" presId="urn:microsoft.com/office/officeart/2005/8/layout/orgChart1"/>
    <dgm:cxn modelId="{D461C7E7-FDB2-49E9-8DC8-9BF2F0F18286}" type="presOf" srcId="{04F23528-0889-40BF-BA08-0713F9331051}" destId="{0846CBC8-D3C5-4019-B318-DF7A49B0C45D}" srcOrd="0" destOrd="0" presId="urn:microsoft.com/office/officeart/2005/8/layout/orgChart1"/>
    <dgm:cxn modelId="{8F549299-3F46-4FAD-A48C-EB18C7CE559A}" type="presOf" srcId="{DB8171A5-A0EB-4B4D-81CF-0603643003E9}" destId="{ED6C9098-0124-4881-85EA-E763D4BE83F5}" srcOrd="1" destOrd="0" presId="urn:microsoft.com/office/officeart/2005/8/layout/orgChart1"/>
    <dgm:cxn modelId="{FEEA0AE6-111E-41D6-8DED-5C1740DEE1BB}" type="presOf" srcId="{E774F4D7-6FB1-4EF2-B230-CAD3A49EC30E}" destId="{B97AD467-10B5-4840-A6AD-071FFE28B3A7}" srcOrd="0" destOrd="0" presId="urn:microsoft.com/office/officeart/2005/8/layout/orgChart1"/>
    <dgm:cxn modelId="{E1FC99CA-5370-4EC4-A836-5004995F7889}" type="presOf" srcId="{C7FEA580-91E9-41D6-9B06-2BF12CF8E138}" destId="{6BC2554A-48B7-41BD-92C1-A2B63DDD2C69}" srcOrd="0" destOrd="0" presId="urn:microsoft.com/office/officeart/2005/8/layout/orgChart1"/>
    <dgm:cxn modelId="{CC95E6E7-8803-43C9-91CA-DCDB5D055438}" srcId="{27DEAD54-41DC-4BCF-AC55-B6F07279CD14}" destId="{7870DE04-AA6B-46E9-ACB5-56F4921FBA65}" srcOrd="3" destOrd="0" parTransId="{8C40D588-06CD-4697-82C9-5848A4FC6DB7}" sibTransId="{213CBB69-BD9E-49BD-833C-38B7EF639DF3}"/>
    <dgm:cxn modelId="{74FBA451-88E2-4E93-8E28-2270B1663FF4}" type="presOf" srcId="{0974FA49-94E2-4F25-9ACA-404B66C5F6A2}" destId="{19BEF0A5-96A3-4415-9EBE-D05394D7DE08}" srcOrd="1" destOrd="0" presId="urn:microsoft.com/office/officeart/2005/8/layout/orgChart1"/>
    <dgm:cxn modelId="{52AE6A90-22E4-406E-9AAF-4B7FB0208918}" type="presOf" srcId="{CFC6430C-A8A8-4E32-A816-6CAC70B4EC43}" destId="{4A66C67D-2B86-4E49-B03F-2D18CE998CF8}" srcOrd="0" destOrd="0" presId="urn:microsoft.com/office/officeart/2005/8/layout/orgChart1"/>
    <dgm:cxn modelId="{3B50D4F7-5382-4E0B-BA98-7E83E9F68036}" type="presOf" srcId="{91AB6F1E-8C10-4143-8F0B-9A9A140ACAF4}" destId="{26137944-6372-4AD4-BA5F-9034A068BDEE}" srcOrd="0" destOrd="0" presId="urn:microsoft.com/office/officeart/2005/8/layout/orgChart1"/>
    <dgm:cxn modelId="{17A4D1AB-2782-4937-BA49-08F0B5631A85}" srcId="{112BE044-5965-44AD-9341-7037F6B5934E}" destId="{27DEAD54-41DC-4BCF-AC55-B6F07279CD14}" srcOrd="1" destOrd="0" parTransId="{31BC255D-5EED-47B4-BAE1-AA43CAE0EF79}" sibTransId="{1C7E5A5E-93DD-4AF2-8282-F82FD763AD5B}"/>
    <dgm:cxn modelId="{B2AD3A41-FB4F-4F61-AF90-484AC1502F24}" srcId="{A421E699-D131-4F17-9ED4-5A5FCACE6E57}" destId="{DB8171A5-A0EB-4B4D-81CF-0603643003E9}" srcOrd="3" destOrd="0" parTransId="{6F7F93A5-FBAF-432B-8DF0-1E878604AC17}" sibTransId="{00B3BE64-FAB3-4622-8E2B-616F402F99F7}"/>
    <dgm:cxn modelId="{F5137F41-3D94-467E-AD72-7A097650CA09}" type="presOf" srcId="{BE83AE3C-F70D-49B2-8C7A-443D8D39787A}" destId="{E77C8725-69E6-47F0-899C-A24D6B879570}" srcOrd="0" destOrd="0" presId="urn:microsoft.com/office/officeart/2005/8/layout/orgChart1"/>
    <dgm:cxn modelId="{73101929-7AED-4ECA-8D5A-7FBF23529299}" srcId="{27DEAD54-41DC-4BCF-AC55-B6F07279CD14}" destId="{0974FA49-94E2-4F25-9ACA-404B66C5F6A2}" srcOrd="0" destOrd="0" parTransId="{D2565EA5-DE8A-41B7-939B-665A5BE7EE88}" sibTransId="{4C8E46E9-80C0-481D-A9A0-1B54CFDF9807}"/>
    <dgm:cxn modelId="{D9D4AC35-B209-4425-8BA4-4B89585F9BB3}" type="presOf" srcId="{763E6579-AD5A-4800-9957-F3A3A3429DD6}" destId="{5B12B426-5C5F-4BEB-8301-EE86423092F9}" srcOrd="0" destOrd="0" presId="urn:microsoft.com/office/officeart/2005/8/layout/orgChart1"/>
    <dgm:cxn modelId="{A816765C-BF8C-4B00-80B1-880EA415C1EF}" type="presParOf" srcId="{6BEBD6A0-5B65-496D-B2BE-2BEE88B03FEA}" destId="{696B1E09-D360-4398-ADE9-F50AB7EE0C1A}" srcOrd="0" destOrd="0" presId="urn:microsoft.com/office/officeart/2005/8/layout/orgChart1"/>
    <dgm:cxn modelId="{3609FFF1-314B-439C-A9D8-FBDEBA1B8BF4}" type="presParOf" srcId="{696B1E09-D360-4398-ADE9-F50AB7EE0C1A}" destId="{16960F4B-7FC2-41DE-8074-0BD9AE6D624B}" srcOrd="0" destOrd="0" presId="urn:microsoft.com/office/officeart/2005/8/layout/orgChart1"/>
    <dgm:cxn modelId="{A9421E84-956C-4F7A-9F02-5B1ACB4A9850}" type="presParOf" srcId="{16960F4B-7FC2-41DE-8074-0BD9AE6D624B}" destId="{A0A55812-FA22-4300-A406-59A0CB25734F}" srcOrd="0" destOrd="0" presId="urn:microsoft.com/office/officeart/2005/8/layout/orgChart1"/>
    <dgm:cxn modelId="{5DB5123E-9953-4F09-B3A0-C676C6131D62}" type="presParOf" srcId="{16960F4B-7FC2-41DE-8074-0BD9AE6D624B}" destId="{E950E1DA-836C-4A1E-A99F-CDD42F31C392}" srcOrd="1" destOrd="0" presId="urn:microsoft.com/office/officeart/2005/8/layout/orgChart1"/>
    <dgm:cxn modelId="{2C4416FF-F8C8-4F65-A186-BA0B41E9FEA0}" type="presParOf" srcId="{696B1E09-D360-4398-ADE9-F50AB7EE0C1A}" destId="{65F63475-A826-4904-A065-6623795232C5}" srcOrd="1" destOrd="0" presId="urn:microsoft.com/office/officeart/2005/8/layout/orgChart1"/>
    <dgm:cxn modelId="{2E7761BF-FEF4-4B3A-B56B-70F33CFD45F1}" type="presParOf" srcId="{65F63475-A826-4904-A065-6623795232C5}" destId="{31CE86FB-8166-45F1-B5ED-67583240A15F}" srcOrd="0" destOrd="0" presId="urn:microsoft.com/office/officeart/2005/8/layout/orgChart1"/>
    <dgm:cxn modelId="{8184A303-7379-4B46-A4F3-4602002810B7}" type="presParOf" srcId="{65F63475-A826-4904-A065-6623795232C5}" destId="{E55DFC03-8670-44B1-815C-58247A16793F}" srcOrd="1" destOrd="0" presId="urn:microsoft.com/office/officeart/2005/8/layout/orgChart1"/>
    <dgm:cxn modelId="{CA4AD545-E03E-40EA-B8F3-E079F7DB7BA2}" type="presParOf" srcId="{E55DFC03-8670-44B1-815C-58247A16793F}" destId="{767F35E7-266E-4E47-84FC-C50A69A53F71}" srcOrd="0" destOrd="0" presId="urn:microsoft.com/office/officeart/2005/8/layout/orgChart1"/>
    <dgm:cxn modelId="{1BBF43B0-1130-43F7-9D65-EF63B9317A42}" type="presParOf" srcId="{767F35E7-266E-4E47-84FC-C50A69A53F71}" destId="{8EDB2FC7-F854-4ED3-B383-D25D3F0A018E}" srcOrd="0" destOrd="0" presId="urn:microsoft.com/office/officeart/2005/8/layout/orgChart1"/>
    <dgm:cxn modelId="{2A197AC6-3682-4D05-A86D-FBA9925B6907}" type="presParOf" srcId="{767F35E7-266E-4E47-84FC-C50A69A53F71}" destId="{449F659F-CA78-4B8F-9E8F-DA7F3FDE42F4}" srcOrd="1" destOrd="0" presId="urn:microsoft.com/office/officeart/2005/8/layout/orgChart1"/>
    <dgm:cxn modelId="{419ACC39-9EAE-410A-941D-77F8919736B6}" type="presParOf" srcId="{E55DFC03-8670-44B1-815C-58247A16793F}" destId="{1A525F2E-D896-4AAC-98A6-24F9080509BF}" srcOrd="1" destOrd="0" presId="urn:microsoft.com/office/officeart/2005/8/layout/orgChart1"/>
    <dgm:cxn modelId="{C2974290-D16C-4332-B8B4-B76133D1E79D}" type="presParOf" srcId="{E55DFC03-8670-44B1-815C-58247A16793F}" destId="{82F28EDF-70E3-4692-88CE-F4E34273F86A}" srcOrd="2" destOrd="0" presId="urn:microsoft.com/office/officeart/2005/8/layout/orgChart1"/>
    <dgm:cxn modelId="{83E8B237-6122-4CD5-8298-D82C8084C9C2}" type="presParOf" srcId="{82F28EDF-70E3-4692-88CE-F4E34273F86A}" destId="{0846CBC8-D3C5-4019-B318-DF7A49B0C45D}" srcOrd="0" destOrd="0" presId="urn:microsoft.com/office/officeart/2005/8/layout/orgChart1"/>
    <dgm:cxn modelId="{4D4D0509-1AD2-418A-A990-2D8298E5184B}" type="presParOf" srcId="{82F28EDF-70E3-4692-88CE-F4E34273F86A}" destId="{ADDD60BE-9E3B-4DCC-B6AD-68F0F1DBDBC9}" srcOrd="1" destOrd="0" presId="urn:microsoft.com/office/officeart/2005/8/layout/orgChart1"/>
    <dgm:cxn modelId="{9473B339-0463-4F3A-8C7D-8214A9AD41AF}" type="presParOf" srcId="{ADDD60BE-9E3B-4DCC-B6AD-68F0F1DBDBC9}" destId="{70EA47E0-8EB9-42B5-ACF7-FE747AC3FDE8}" srcOrd="0" destOrd="0" presId="urn:microsoft.com/office/officeart/2005/8/layout/orgChart1"/>
    <dgm:cxn modelId="{0E7ADE0D-1BB4-4F92-A270-510F91D28428}" type="presParOf" srcId="{70EA47E0-8EB9-42B5-ACF7-FE747AC3FDE8}" destId="{E77C8725-69E6-47F0-899C-A24D6B879570}" srcOrd="0" destOrd="0" presId="urn:microsoft.com/office/officeart/2005/8/layout/orgChart1"/>
    <dgm:cxn modelId="{B99900F0-9353-42BC-A6CD-23CED00DD226}" type="presParOf" srcId="{70EA47E0-8EB9-42B5-ACF7-FE747AC3FDE8}" destId="{AC2FF7B4-44E1-4B2D-829C-C15853A7DD5D}" srcOrd="1" destOrd="0" presId="urn:microsoft.com/office/officeart/2005/8/layout/orgChart1"/>
    <dgm:cxn modelId="{CEFCB8F9-1C18-4473-A916-FD95D05366D0}" type="presParOf" srcId="{ADDD60BE-9E3B-4DCC-B6AD-68F0F1DBDBC9}" destId="{659DDB2C-D0F7-4E06-A1B4-C69F03BB6E04}" srcOrd="1" destOrd="0" presId="urn:microsoft.com/office/officeart/2005/8/layout/orgChart1"/>
    <dgm:cxn modelId="{FFEC39F0-D059-4E2C-83E2-F83D46865F7D}" type="presParOf" srcId="{ADDD60BE-9E3B-4DCC-B6AD-68F0F1DBDBC9}" destId="{4346A460-846B-4269-9C9A-E725E2AA8933}" srcOrd="2" destOrd="0" presId="urn:microsoft.com/office/officeart/2005/8/layout/orgChart1"/>
    <dgm:cxn modelId="{C6ABA930-3092-4E3F-B98E-E92D8FC1FC82}" type="presParOf" srcId="{82F28EDF-70E3-4692-88CE-F4E34273F86A}" destId="{BE407635-6BEB-4FB6-8560-1823B0D75010}" srcOrd="2" destOrd="0" presId="urn:microsoft.com/office/officeart/2005/8/layout/orgChart1"/>
    <dgm:cxn modelId="{89DDA3D6-42C1-41EB-8142-FB9A74F12FA2}" type="presParOf" srcId="{82F28EDF-70E3-4692-88CE-F4E34273F86A}" destId="{B1430C58-B50D-45CE-A814-06987A500B46}" srcOrd="3" destOrd="0" presId="urn:microsoft.com/office/officeart/2005/8/layout/orgChart1"/>
    <dgm:cxn modelId="{9179C5D0-C225-4C24-9F37-6C692E85827A}" type="presParOf" srcId="{B1430C58-B50D-45CE-A814-06987A500B46}" destId="{B0C94A44-DF9A-4E84-B575-6E971EC07A4A}" srcOrd="0" destOrd="0" presId="urn:microsoft.com/office/officeart/2005/8/layout/orgChart1"/>
    <dgm:cxn modelId="{980CBB5B-3816-4125-B5A2-960E9458B91D}" type="presParOf" srcId="{B0C94A44-DF9A-4E84-B575-6E971EC07A4A}" destId="{26137944-6372-4AD4-BA5F-9034A068BDEE}" srcOrd="0" destOrd="0" presId="urn:microsoft.com/office/officeart/2005/8/layout/orgChart1"/>
    <dgm:cxn modelId="{B438AA92-B288-4BBA-8837-51E97BD41DFF}" type="presParOf" srcId="{B0C94A44-DF9A-4E84-B575-6E971EC07A4A}" destId="{6B7D94D4-5D5F-4EF5-96AD-163ADA76313A}" srcOrd="1" destOrd="0" presId="urn:microsoft.com/office/officeart/2005/8/layout/orgChart1"/>
    <dgm:cxn modelId="{642CDBCC-1BBE-4EEE-AAAC-255F6E5CF9F0}" type="presParOf" srcId="{B1430C58-B50D-45CE-A814-06987A500B46}" destId="{F11AB2D4-26C7-49D7-8BFC-91A643FC1C0A}" srcOrd="1" destOrd="0" presId="urn:microsoft.com/office/officeart/2005/8/layout/orgChart1"/>
    <dgm:cxn modelId="{71D6E57A-5EC2-4FA6-815A-6D4AD4801164}" type="presParOf" srcId="{B1430C58-B50D-45CE-A814-06987A500B46}" destId="{04A5E627-8A9A-4AF5-A527-60023A91A02E}" srcOrd="2" destOrd="0" presId="urn:microsoft.com/office/officeart/2005/8/layout/orgChart1"/>
    <dgm:cxn modelId="{FAA5A3CC-15CD-489C-A3DC-84B99CF47C4A}" type="presParOf" srcId="{82F28EDF-70E3-4692-88CE-F4E34273F86A}" destId="{F2C0E5DC-1291-43F3-BB7F-4F09BC297F80}" srcOrd="4" destOrd="0" presId="urn:microsoft.com/office/officeart/2005/8/layout/orgChart1"/>
    <dgm:cxn modelId="{0F6AA2A3-4850-4DDB-8CC8-814840E884EE}" type="presParOf" srcId="{82F28EDF-70E3-4692-88CE-F4E34273F86A}" destId="{B9EAB01F-795F-4B61-996C-31AC541C9754}" srcOrd="5" destOrd="0" presId="urn:microsoft.com/office/officeart/2005/8/layout/orgChart1"/>
    <dgm:cxn modelId="{18DA246F-C29D-49A6-9967-E3422EF551E6}" type="presParOf" srcId="{B9EAB01F-795F-4B61-996C-31AC541C9754}" destId="{62DCFB50-14BA-4643-9ADD-76C605EE2ACF}" srcOrd="0" destOrd="0" presId="urn:microsoft.com/office/officeart/2005/8/layout/orgChart1"/>
    <dgm:cxn modelId="{3D479B00-5B41-4B12-82D1-2C2AF5AE51F9}" type="presParOf" srcId="{62DCFB50-14BA-4643-9ADD-76C605EE2ACF}" destId="{F549B8B5-E2BD-4AA0-9160-6163588FCFB6}" srcOrd="0" destOrd="0" presId="urn:microsoft.com/office/officeart/2005/8/layout/orgChart1"/>
    <dgm:cxn modelId="{ABC5C30E-3F1F-4FD9-B437-91838B8312FA}" type="presParOf" srcId="{62DCFB50-14BA-4643-9ADD-76C605EE2ACF}" destId="{B01E9BDF-6388-457F-B355-D03843FABEB9}" srcOrd="1" destOrd="0" presId="urn:microsoft.com/office/officeart/2005/8/layout/orgChart1"/>
    <dgm:cxn modelId="{6E585BF5-955C-4524-A93B-1B17F09D98AC}" type="presParOf" srcId="{B9EAB01F-795F-4B61-996C-31AC541C9754}" destId="{6CB6CF21-56EE-410F-B7FC-2BC3D46323E3}" srcOrd="1" destOrd="0" presId="urn:microsoft.com/office/officeart/2005/8/layout/orgChart1"/>
    <dgm:cxn modelId="{9A2F2BCE-C37D-42B6-95B7-B263062D1B4A}" type="presParOf" srcId="{B9EAB01F-795F-4B61-996C-31AC541C9754}" destId="{B7C1F498-F261-452F-933D-F0069B2213AB}" srcOrd="2" destOrd="0" presId="urn:microsoft.com/office/officeart/2005/8/layout/orgChart1"/>
    <dgm:cxn modelId="{A3BEB153-ACE9-48B6-B8DD-49CB21FFBE0B}" type="presParOf" srcId="{82F28EDF-70E3-4692-88CE-F4E34273F86A}" destId="{1B51CA4D-B5AB-4C62-80EC-234AFE95CDCE}" srcOrd="6" destOrd="0" presId="urn:microsoft.com/office/officeart/2005/8/layout/orgChart1"/>
    <dgm:cxn modelId="{F651AF09-3BF7-4E36-8AD8-439C2F1E7DF8}" type="presParOf" srcId="{82F28EDF-70E3-4692-88CE-F4E34273F86A}" destId="{2CCEDE6A-02D5-4116-912A-6312B615B876}" srcOrd="7" destOrd="0" presId="urn:microsoft.com/office/officeart/2005/8/layout/orgChart1"/>
    <dgm:cxn modelId="{BE9D18E4-C2F9-4700-84A2-2A2F944D7F8B}" type="presParOf" srcId="{2CCEDE6A-02D5-4116-912A-6312B615B876}" destId="{0C28B5D6-E22E-494E-A046-F8BD8382573B}" srcOrd="0" destOrd="0" presId="urn:microsoft.com/office/officeart/2005/8/layout/orgChart1"/>
    <dgm:cxn modelId="{30B9C7F0-18C8-4042-97EC-B9558B39764C}" type="presParOf" srcId="{0C28B5D6-E22E-494E-A046-F8BD8382573B}" destId="{32CC2033-1B8E-4186-BA29-8394EB67411A}" srcOrd="0" destOrd="0" presId="urn:microsoft.com/office/officeart/2005/8/layout/orgChart1"/>
    <dgm:cxn modelId="{44EEFD90-5C8A-4BF1-900A-940E367AA3B2}" type="presParOf" srcId="{0C28B5D6-E22E-494E-A046-F8BD8382573B}" destId="{ED6C9098-0124-4881-85EA-E763D4BE83F5}" srcOrd="1" destOrd="0" presId="urn:microsoft.com/office/officeart/2005/8/layout/orgChart1"/>
    <dgm:cxn modelId="{9C6A4D52-BDAA-4060-A805-74C3CAAAE8CF}" type="presParOf" srcId="{2CCEDE6A-02D5-4116-912A-6312B615B876}" destId="{F0507417-B0B8-4E25-B686-ED1F7BE540F8}" srcOrd="1" destOrd="0" presId="urn:microsoft.com/office/officeart/2005/8/layout/orgChart1"/>
    <dgm:cxn modelId="{70DCAAA6-AB2C-4955-BF3C-B585806D4E68}" type="presParOf" srcId="{2CCEDE6A-02D5-4116-912A-6312B615B876}" destId="{7A48AD8A-7691-41A9-9247-46C9877313CA}" srcOrd="2" destOrd="0" presId="urn:microsoft.com/office/officeart/2005/8/layout/orgChart1"/>
    <dgm:cxn modelId="{71901FA0-0840-4F09-A66E-A0CC5E537900}" type="presParOf" srcId="{65F63475-A826-4904-A065-6623795232C5}" destId="{7D2DF1D0-FEE1-4E39-94C2-05DFA89779A6}" srcOrd="2" destOrd="0" presId="urn:microsoft.com/office/officeart/2005/8/layout/orgChart1"/>
    <dgm:cxn modelId="{674BAA6F-7E31-45E0-8876-48C7ECC56FDE}" type="presParOf" srcId="{65F63475-A826-4904-A065-6623795232C5}" destId="{627698FE-4F72-4774-9D2A-80F4073734EF}" srcOrd="3" destOrd="0" presId="urn:microsoft.com/office/officeart/2005/8/layout/orgChart1"/>
    <dgm:cxn modelId="{7B52ECAA-F262-47CD-A847-A35F719E6D8B}" type="presParOf" srcId="{627698FE-4F72-4774-9D2A-80F4073734EF}" destId="{A9A6377B-3FB8-4670-8568-DD62D8EB7CA7}" srcOrd="0" destOrd="0" presId="urn:microsoft.com/office/officeart/2005/8/layout/orgChart1"/>
    <dgm:cxn modelId="{9E7C48CD-A65A-484D-A935-6D666B5E392A}" type="presParOf" srcId="{A9A6377B-3FB8-4670-8568-DD62D8EB7CA7}" destId="{4FCA13FC-41E8-43BA-9088-F5B9107183E2}" srcOrd="0" destOrd="0" presId="urn:microsoft.com/office/officeart/2005/8/layout/orgChart1"/>
    <dgm:cxn modelId="{D4A75F7B-FBFF-4C9E-85B5-57B553127BBF}" type="presParOf" srcId="{A9A6377B-3FB8-4670-8568-DD62D8EB7CA7}" destId="{B893D858-EBB4-4662-A5B3-AA37A394B43E}" srcOrd="1" destOrd="0" presId="urn:microsoft.com/office/officeart/2005/8/layout/orgChart1"/>
    <dgm:cxn modelId="{5F0C16DE-1022-45BC-B549-7B6E963B7B0E}" type="presParOf" srcId="{627698FE-4F72-4774-9D2A-80F4073734EF}" destId="{C7523657-E6FD-422B-B927-2F69D1AAB1BC}" srcOrd="1" destOrd="0" presId="urn:microsoft.com/office/officeart/2005/8/layout/orgChart1"/>
    <dgm:cxn modelId="{4B29D506-2483-4C6C-BC4F-6C2B7BAA5F26}" type="presParOf" srcId="{627698FE-4F72-4774-9D2A-80F4073734EF}" destId="{5841B936-6A80-4D40-B9A1-66067F2EDD82}" srcOrd="2" destOrd="0" presId="urn:microsoft.com/office/officeart/2005/8/layout/orgChart1"/>
    <dgm:cxn modelId="{D2E220E0-448B-47E0-AABD-24EE37A40F41}" type="presParOf" srcId="{5841B936-6A80-4D40-B9A1-66067F2EDD82}" destId="{00C91D58-EA28-4AAF-BFE1-E6A1A9CF7E04}" srcOrd="0" destOrd="0" presId="urn:microsoft.com/office/officeart/2005/8/layout/orgChart1"/>
    <dgm:cxn modelId="{F66ABF5C-8C48-43A6-9B54-602D50940600}" type="presParOf" srcId="{5841B936-6A80-4D40-B9A1-66067F2EDD82}" destId="{2E51473E-F500-48AD-A644-5B8A341D6117}" srcOrd="1" destOrd="0" presId="urn:microsoft.com/office/officeart/2005/8/layout/orgChart1"/>
    <dgm:cxn modelId="{679EC531-23E3-4548-887A-65DA6C8C8B7F}" type="presParOf" srcId="{2E51473E-F500-48AD-A644-5B8A341D6117}" destId="{4053E710-2345-4AD7-9B3F-2D5976CCB6B4}" srcOrd="0" destOrd="0" presId="urn:microsoft.com/office/officeart/2005/8/layout/orgChart1"/>
    <dgm:cxn modelId="{BCCE2537-CA67-4AA5-BB87-7D95770F28BC}" type="presParOf" srcId="{4053E710-2345-4AD7-9B3F-2D5976CCB6B4}" destId="{80870CE9-0EFA-4C0D-B728-BC2D71EBFEBF}" srcOrd="0" destOrd="0" presId="urn:microsoft.com/office/officeart/2005/8/layout/orgChart1"/>
    <dgm:cxn modelId="{68121C27-63CE-4ACD-A4C5-A80CD885617D}" type="presParOf" srcId="{4053E710-2345-4AD7-9B3F-2D5976CCB6B4}" destId="{19BEF0A5-96A3-4415-9EBE-D05394D7DE08}" srcOrd="1" destOrd="0" presId="urn:microsoft.com/office/officeart/2005/8/layout/orgChart1"/>
    <dgm:cxn modelId="{8ECAEE9C-4213-47D8-B249-8B0CCD3C9C16}" type="presParOf" srcId="{2E51473E-F500-48AD-A644-5B8A341D6117}" destId="{0F013BB5-8E6D-4A38-8AB8-A08BB2842246}" srcOrd="1" destOrd="0" presId="urn:microsoft.com/office/officeart/2005/8/layout/orgChart1"/>
    <dgm:cxn modelId="{E6C71701-4705-4159-BB41-7359B90E7425}" type="presParOf" srcId="{2E51473E-F500-48AD-A644-5B8A341D6117}" destId="{8018CDB0-55D3-4BF1-95B7-C4B63DF1DEE9}" srcOrd="2" destOrd="0" presId="urn:microsoft.com/office/officeart/2005/8/layout/orgChart1"/>
    <dgm:cxn modelId="{B682A4A6-7302-4754-B48A-8626B936837A}" type="presParOf" srcId="{5841B936-6A80-4D40-B9A1-66067F2EDD82}" destId="{6BC2554A-48B7-41BD-92C1-A2B63DDD2C69}" srcOrd="2" destOrd="0" presId="urn:microsoft.com/office/officeart/2005/8/layout/orgChart1"/>
    <dgm:cxn modelId="{CE75D1FA-A1DB-4CB5-937F-4E4832B77703}" type="presParOf" srcId="{5841B936-6A80-4D40-B9A1-66067F2EDD82}" destId="{8E198634-476D-47E8-A6A8-4E2D4C33D26F}" srcOrd="3" destOrd="0" presId="urn:microsoft.com/office/officeart/2005/8/layout/orgChart1"/>
    <dgm:cxn modelId="{739245D4-0D51-4181-8DF7-EA6674BEDC96}" type="presParOf" srcId="{8E198634-476D-47E8-A6A8-4E2D4C33D26F}" destId="{67650FD0-07FB-432D-9AE5-661EFD479D90}" srcOrd="0" destOrd="0" presId="urn:microsoft.com/office/officeart/2005/8/layout/orgChart1"/>
    <dgm:cxn modelId="{C690BED3-D612-456B-83ED-95BFE6657A9E}" type="presParOf" srcId="{67650FD0-07FB-432D-9AE5-661EFD479D90}" destId="{6FC50C31-50AD-4ADE-9676-E48AF5EE8F57}" srcOrd="0" destOrd="0" presId="urn:microsoft.com/office/officeart/2005/8/layout/orgChart1"/>
    <dgm:cxn modelId="{57A625AD-8771-4A71-845B-9A83CF3F2E63}" type="presParOf" srcId="{67650FD0-07FB-432D-9AE5-661EFD479D90}" destId="{30D39A42-BA75-4C8C-B421-22AC6F321DD6}" srcOrd="1" destOrd="0" presId="urn:microsoft.com/office/officeart/2005/8/layout/orgChart1"/>
    <dgm:cxn modelId="{FE09358D-38A0-4AA0-979D-F798C0AED391}" type="presParOf" srcId="{8E198634-476D-47E8-A6A8-4E2D4C33D26F}" destId="{3B083EEF-52C9-4D50-AD13-20E0BDB71B1B}" srcOrd="1" destOrd="0" presId="urn:microsoft.com/office/officeart/2005/8/layout/orgChart1"/>
    <dgm:cxn modelId="{6FC97C0D-1A8B-414E-A799-28535DA942ED}" type="presParOf" srcId="{8E198634-476D-47E8-A6A8-4E2D4C33D26F}" destId="{8B4BCB2B-C91C-440E-A7A2-80F0BDE9089D}" srcOrd="2" destOrd="0" presId="urn:microsoft.com/office/officeart/2005/8/layout/orgChart1"/>
    <dgm:cxn modelId="{53568603-48B4-4654-8797-960FAF5734EB}" type="presParOf" srcId="{5841B936-6A80-4D40-B9A1-66067F2EDD82}" destId="{B97AD467-10B5-4840-A6AD-071FFE28B3A7}" srcOrd="4" destOrd="0" presId="urn:microsoft.com/office/officeart/2005/8/layout/orgChart1"/>
    <dgm:cxn modelId="{E1DAFE18-C839-41FD-8925-A4B9B96FBD84}" type="presParOf" srcId="{5841B936-6A80-4D40-B9A1-66067F2EDD82}" destId="{C8D44C75-C424-4952-82C6-090EE70E4FFC}" srcOrd="5" destOrd="0" presId="urn:microsoft.com/office/officeart/2005/8/layout/orgChart1"/>
    <dgm:cxn modelId="{DAB22B02-AB95-4180-B712-D7F9ACBEE93E}" type="presParOf" srcId="{C8D44C75-C424-4952-82C6-090EE70E4FFC}" destId="{00557F03-B38E-483A-BBAC-FEE766918B17}" srcOrd="0" destOrd="0" presId="urn:microsoft.com/office/officeart/2005/8/layout/orgChart1"/>
    <dgm:cxn modelId="{6C36F584-5971-4D10-A5C6-E5AE4615A488}" type="presParOf" srcId="{00557F03-B38E-483A-BBAC-FEE766918B17}" destId="{5B12B426-5C5F-4BEB-8301-EE86423092F9}" srcOrd="0" destOrd="0" presId="urn:microsoft.com/office/officeart/2005/8/layout/orgChart1"/>
    <dgm:cxn modelId="{7882AABB-9A5D-42C1-9ED0-A0CA6BB76668}" type="presParOf" srcId="{00557F03-B38E-483A-BBAC-FEE766918B17}" destId="{0CE1F641-8F70-424A-834E-28EBB1D81845}" srcOrd="1" destOrd="0" presId="urn:microsoft.com/office/officeart/2005/8/layout/orgChart1"/>
    <dgm:cxn modelId="{C7327FC9-1F7D-45B1-A0D0-428B1FC579D3}" type="presParOf" srcId="{C8D44C75-C424-4952-82C6-090EE70E4FFC}" destId="{3B49E28D-1EB3-4AF2-B75A-ED665542CEB7}" srcOrd="1" destOrd="0" presId="urn:microsoft.com/office/officeart/2005/8/layout/orgChart1"/>
    <dgm:cxn modelId="{7AE2E585-0700-445A-920B-43992DD1DBB1}" type="presParOf" srcId="{C8D44C75-C424-4952-82C6-090EE70E4FFC}" destId="{81DB4B13-5EE5-40FF-9B50-5FF105C18C76}" srcOrd="2" destOrd="0" presId="urn:microsoft.com/office/officeart/2005/8/layout/orgChart1"/>
    <dgm:cxn modelId="{950FB0D3-F1EE-49D7-A708-CD384D9D7CE6}" type="presParOf" srcId="{5841B936-6A80-4D40-B9A1-66067F2EDD82}" destId="{BBD0DBB8-7BCE-4852-8282-867B416DE668}" srcOrd="6" destOrd="0" presId="urn:microsoft.com/office/officeart/2005/8/layout/orgChart1"/>
    <dgm:cxn modelId="{2BE7C682-1D0C-498C-A4DC-739BAF68346E}" type="presParOf" srcId="{5841B936-6A80-4D40-B9A1-66067F2EDD82}" destId="{77B81606-D0CC-4B0A-840A-C87326119D52}" srcOrd="7" destOrd="0" presId="urn:microsoft.com/office/officeart/2005/8/layout/orgChart1"/>
    <dgm:cxn modelId="{EE2E5037-780F-4C7A-B97A-F4EBC2A2F1C0}" type="presParOf" srcId="{77B81606-D0CC-4B0A-840A-C87326119D52}" destId="{65250C8B-4446-4175-AA0A-7FAC5DEF37EB}" srcOrd="0" destOrd="0" presId="urn:microsoft.com/office/officeart/2005/8/layout/orgChart1"/>
    <dgm:cxn modelId="{8CBE86DA-D52F-4421-AE14-E978FC1A269C}" type="presParOf" srcId="{65250C8B-4446-4175-AA0A-7FAC5DEF37EB}" destId="{EF46F278-2308-45CB-9C61-71567273D67F}" srcOrd="0" destOrd="0" presId="urn:microsoft.com/office/officeart/2005/8/layout/orgChart1"/>
    <dgm:cxn modelId="{396C941A-96E1-4CB0-8677-260BD859F1FD}" type="presParOf" srcId="{65250C8B-4446-4175-AA0A-7FAC5DEF37EB}" destId="{E7FA9D09-78EF-4237-B395-3F5839CCECCD}" srcOrd="1" destOrd="0" presId="urn:microsoft.com/office/officeart/2005/8/layout/orgChart1"/>
    <dgm:cxn modelId="{48478D68-C02D-4D85-891D-021F97687B8C}" type="presParOf" srcId="{77B81606-D0CC-4B0A-840A-C87326119D52}" destId="{080AB552-BBC3-4AEC-BF47-9954B8208F32}" srcOrd="1" destOrd="0" presId="urn:microsoft.com/office/officeart/2005/8/layout/orgChart1"/>
    <dgm:cxn modelId="{832550BF-C9B2-498E-B5CC-26E10EDE1150}" type="presParOf" srcId="{77B81606-D0CC-4B0A-840A-C87326119D52}" destId="{6699D4E8-F22D-459F-A918-21413F4A19D5}" srcOrd="2" destOrd="0" presId="urn:microsoft.com/office/officeart/2005/8/layout/orgChart1"/>
    <dgm:cxn modelId="{46C31C5A-1553-4D95-B8CD-D8DBD70563B8}" type="presParOf" srcId="{5841B936-6A80-4D40-B9A1-66067F2EDD82}" destId="{4A66C67D-2B86-4E49-B03F-2D18CE998CF8}" srcOrd="8" destOrd="0" presId="urn:microsoft.com/office/officeart/2005/8/layout/orgChart1"/>
    <dgm:cxn modelId="{5448EF20-B908-48ED-AA74-2665D3D67219}" type="presParOf" srcId="{5841B936-6A80-4D40-B9A1-66067F2EDD82}" destId="{254E7A9A-E747-4AE6-99E2-92CAF7CE543A}" srcOrd="9" destOrd="0" presId="urn:microsoft.com/office/officeart/2005/8/layout/orgChart1"/>
    <dgm:cxn modelId="{84E7908D-3946-4810-A44B-2FDED7914A51}" type="presParOf" srcId="{254E7A9A-E747-4AE6-99E2-92CAF7CE543A}" destId="{34283B96-4D94-49CE-9470-15E03E04392B}" srcOrd="0" destOrd="0" presId="urn:microsoft.com/office/officeart/2005/8/layout/orgChart1"/>
    <dgm:cxn modelId="{DFE866B6-1BD9-45B8-8E92-E871C7987F21}" type="presParOf" srcId="{34283B96-4D94-49CE-9470-15E03E04392B}" destId="{8EAE1757-4BCD-4E7A-BEAE-ECBCE8490CFB}" srcOrd="0" destOrd="0" presId="urn:microsoft.com/office/officeart/2005/8/layout/orgChart1"/>
    <dgm:cxn modelId="{31580165-174E-46BC-BBB8-26A5E811F884}" type="presParOf" srcId="{34283B96-4D94-49CE-9470-15E03E04392B}" destId="{8FA3FBFB-17EE-4913-B80D-242F9A0D6D3D}" srcOrd="1" destOrd="0" presId="urn:microsoft.com/office/officeart/2005/8/layout/orgChart1"/>
    <dgm:cxn modelId="{658D989D-0C72-418A-BF94-6DF962753F50}" type="presParOf" srcId="{254E7A9A-E747-4AE6-99E2-92CAF7CE543A}" destId="{ED98F540-423B-4205-BD71-869350A15537}" srcOrd="1" destOrd="0" presId="urn:microsoft.com/office/officeart/2005/8/layout/orgChart1"/>
    <dgm:cxn modelId="{68B5905A-71F7-43CC-A541-54348EB69D46}" type="presParOf" srcId="{254E7A9A-E747-4AE6-99E2-92CAF7CE543A}" destId="{C5F12CEF-382A-4E2A-892F-06D8FC9E8C18}" srcOrd="2" destOrd="0" presId="urn:microsoft.com/office/officeart/2005/8/layout/orgChart1"/>
    <dgm:cxn modelId="{FDCAB70D-EBD0-47D4-B1E3-125FC5E14A6D}" type="presParOf" srcId="{696B1E09-D360-4398-ADE9-F50AB7EE0C1A}" destId="{927E719C-7607-44D6-B91A-7B7739F38939}" srcOrd="2" destOrd="0" presId="urn:microsoft.com/office/officeart/2005/8/layout/orgChar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1CA85412-66D0-42E0-97EC-269B056BEA38}" type="doc">
      <dgm:prSet loTypeId="urn:microsoft.com/office/officeart/2005/8/layout/hierarchy1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97A5F06-3513-4ACF-B3CC-B3DAACEDFFAC}">
      <dgm:prSet phldrT="[Text]" custT="1"/>
      <dgm:spPr/>
      <dgm:t>
        <a:bodyPr/>
        <a:lstStyle/>
        <a:p>
          <a:r>
            <a:rPr lang="en-US" sz="2800" dirty="0" smtClean="0"/>
            <a:t>PUBLIC EXPENDITURE</a:t>
          </a:r>
          <a:endParaRPr lang="en-US" sz="2800" dirty="0"/>
        </a:p>
      </dgm:t>
    </dgm:pt>
    <dgm:pt modelId="{2DFAEC48-D1C8-4A78-9AFB-52C9DD52CB14}" type="parTrans" cxnId="{39EC38FD-5098-495C-818C-4D3EE484C37A}">
      <dgm:prSet/>
      <dgm:spPr/>
      <dgm:t>
        <a:bodyPr/>
        <a:lstStyle/>
        <a:p>
          <a:endParaRPr lang="en-US"/>
        </a:p>
      </dgm:t>
    </dgm:pt>
    <dgm:pt modelId="{CBBBECF6-696F-43FB-BE3E-BC24D142BD36}" type="sibTrans" cxnId="{39EC38FD-5098-495C-818C-4D3EE484C37A}">
      <dgm:prSet/>
      <dgm:spPr/>
      <dgm:t>
        <a:bodyPr/>
        <a:lstStyle/>
        <a:p>
          <a:endParaRPr lang="en-US"/>
        </a:p>
      </dgm:t>
    </dgm:pt>
    <dgm:pt modelId="{2097F136-4EA5-46D3-A946-72119413F264}">
      <dgm:prSet phldrT="[Text]" custT="1"/>
      <dgm:spPr/>
      <dgm:t>
        <a:bodyPr/>
        <a:lstStyle/>
        <a:p>
          <a:r>
            <a:rPr lang="en-US" sz="2800" dirty="0" smtClean="0"/>
            <a:t>DEVELOPMENT EXPENDITURE</a:t>
          </a:r>
          <a:endParaRPr lang="en-US" sz="2800" dirty="0"/>
        </a:p>
      </dgm:t>
    </dgm:pt>
    <dgm:pt modelId="{E9781B37-C1D7-4918-8632-5425D6B22BF0}" type="parTrans" cxnId="{71E793D8-3AA1-4AAA-8B1E-B2BFE67937C7}">
      <dgm:prSet/>
      <dgm:spPr/>
      <dgm:t>
        <a:bodyPr/>
        <a:lstStyle/>
        <a:p>
          <a:endParaRPr lang="en-US"/>
        </a:p>
      </dgm:t>
    </dgm:pt>
    <dgm:pt modelId="{CABCF0EE-2062-4650-8BDF-83396627D159}" type="sibTrans" cxnId="{71E793D8-3AA1-4AAA-8B1E-B2BFE67937C7}">
      <dgm:prSet/>
      <dgm:spPr/>
      <dgm:t>
        <a:bodyPr/>
        <a:lstStyle/>
        <a:p>
          <a:endParaRPr lang="en-US"/>
        </a:p>
      </dgm:t>
    </dgm:pt>
    <dgm:pt modelId="{4F0FE2C7-48F1-4F20-8946-EBDA1A29BC5E}">
      <dgm:prSet phldrT="[Text]" custT="1"/>
      <dgm:spPr/>
      <dgm:t>
        <a:bodyPr/>
        <a:lstStyle/>
        <a:p>
          <a:r>
            <a:rPr lang="en-US" sz="2800" dirty="0" smtClean="0"/>
            <a:t>NON-DEVELOPMENT</a:t>
          </a:r>
          <a:r>
            <a:rPr lang="en-US" sz="1700" dirty="0" smtClean="0"/>
            <a:t> </a:t>
          </a:r>
          <a:r>
            <a:rPr lang="en-US" sz="2800" dirty="0" smtClean="0"/>
            <a:t>EXPENDITURE</a:t>
          </a:r>
          <a:endParaRPr lang="en-US" sz="2800" dirty="0"/>
        </a:p>
      </dgm:t>
    </dgm:pt>
    <dgm:pt modelId="{3A7B9DB6-0FDB-4079-87BB-03719BED0D4A}" type="parTrans" cxnId="{ABE60052-5C5C-4590-8A97-F8AF8CCCCEB9}">
      <dgm:prSet/>
      <dgm:spPr/>
      <dgm:t>
        <a:bodyPr/>
        <a:lstStyle/>
        <a:p>
          <a:endParaRPr lang="en-US"/>
        </a:p>
      </dgm:t>
    </dgm:pt>
    <dgm:pt modelId="{12B0D3DF-E727-4D7D-8A85-B50C9017FB67}" type="sibTrans" cxnId="{ABE60052-5C5C-4590-8A97-F8AF8CCCCEB9}">
      <dgm:prSet/>
      <dgm:spPr/>
      <dgm:t>
        <a:bodyPr/>
        <a:lstStyle/>
        <a:p>
          <a:endParaRPr lang="en-US"/>
        </a:p>
      </dgm:t>
    </dgm:pt>
    <dgm:pt modelId="{DF78A30C-8FBF-4E5E-80DC-2F24614DD437}" type="asst">
      <dgm:prSet/>
      <dgm:spPr/>
      <dgm:t>
        <a:bodyPr/>
        <a:lstStyle/>
        <a:p>
          <a:r>
            <a:rPr lang="en-US" dirty="0" smtClean="0"/>
            <a:t>EDUCATION, HEALTH, INDUSTRY,ROAD, RURAL DEVELOPMENT, POWER,WATER</a:t>
          </a:r>
          <a:endParaRPr lang="en-US" dirty="0"/>
        </a:p>
      </dgm:t>
    </dgm:pt>
    <dgm:pt modelId="{5684DBFE-2DF0-466B-A347-271FABADE6AE}" type="parTrans" cxnId="{E0C4EFF2-1967-4D0A-B55A-4E287659C751}">
      <dgm:prSet/>
      <dgm:spPr/>
      <dgm:t>
        <a:bodyPr/>
        <a:lstStyle/>
        <a:p>
          <a:endParaRPr lang="en-US"/>
        </a:p>
      </dgm:t>
    </dgm:pt>
    <dgm:pt modelId="{5710CA2C-3AD8-47E0-A479-EFCC684AA5CE}" type="sibTrans" cxnId="{E0C4EFF2-1967-4D0A-B55A-4E287659C751}">
      <dgm:prSet/>
      <dgm:spPr/>
      <dgm:t>
        <a:bodyPr/>
        <a:lstStyle/>
        <a:p>
          <a:endParaRPr lang="en-US"/>
        </a:p>
      </dgm:t>
    </dgm:pt>
    <dgm:pt modelId="{157CE9EA-0814-46F4-84B8-8C41CD978E95}" type="asst">
      <dgm:prSet/>
      <dgm:spPr/>
      <dgm:t>
        <a:bodyPr/>
        <a:lstStyle/>
        <a:p>
          <a:r>
            <a:rPr lang="en-US" dirty="0" smtClean="0"/>
            <a:t>DEFENCE,INTEREST,TAX COLLECTION,SUBSIDIESFOR POOR,PENSION</a:t>
          </a:r>
          <a:endParaRPr lang="en-US" dirty="0"/>
        </a:p>
      </dgm:t>
    </dgm:pt>
    <dgm:pt modelId="{1C95713B-B1BC-4DD1-A6A5-9828BD00C079}" type="parTrans" cxnId="{65E6A87A-39D1-49D2-AAF3-26E87621727C}">
      <dgm:prSet/>
      <dgm:spPr/>
      <dgm:t>
        <a:bodyPr/>
        <a:lstStyle/>
        <a:p>
          <a:endParaRPr lang="en-US"/>
        </a:p>
      </dgm:t>
    </dgm:pt>
    <dgm:pt modelId="{C37835B2-D12E-4666-81DE-70D4C624166C}" type="sibTrans" cxnId="{65E6A87A-39D1-49D2-AAF3-26E87621727C}">
      <dgm:prSet/>
      <dgm:spPr/>
      <dgm:t>
        <a:bodyPr/>
        <a:lstStyle/>
        <a:p>
          <a:endParaRPr lang="en-US"/>
        </a:p>
      </dgm:t>
    </dgm:pt>
    <dgm:pt modelId="{298D415F-737E-4554-A1C2-3BED9CEC4588}" type="pres">
      <dgm:prSet presAssocID="{1CA85412-66D0-42E0-97EC-269B056BEA38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62A5E7A8-7D42-4378-AC7B-49E7927576AB}" type="pres">
      <dgm:prSet presAssocID="{697A5F06-3513-4ACF-B3CC-B3DAACEDFFAC}" presName="hierRoot1" presStyleCnt="0"/>
      <dgm:spPr/>
    </dgm:pt>
    <dgm:pt modelId="{F8037970-FFA3-42E3-A1A3-CED0F82F2B55}" type="pres">
      <dgm:prSet presAssocID="{697A5F06-3513-4ACF-B3CC-B3DAACEDFFAC}" presName="composite" presStyleCnt="0"/>
      <dgm:spPr/>
    </dgm:pt>
    <dgm:pt modelId="{88CB45B7-20B2-4554-B6B6-19E1DF27F7B1}" type="pres">
      <dgm:prSet presAssocID="{697A5F06-3513-4ACF-B3CC-B3DAACEDFFAC}" presName="background" presStyleLbl="node0" presStyleIdx="0" presStyleCnt="1"/>
      <dgm:spPr/>
    </dgm:pt>
    <dgm:pt modelId="{5F90BEA4-DDFD-4812-8F48-F3B0EA956BF6}" type="pres">
      <dgm:prSet presAssocID="{697A5F06-3513-4ACF-B3CC-B3DAACEDFFAC}" presName="text" presStyleLbl="fgAcc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009150-6595-429E-B539-46BB4311304B}" type="pres">
      <dgm:prSet presAssocID="{697A5F06-3513-4ACF-B3CC-B3DAACEDFFAC}" presName="hierChild2" presStyleCnt="0"/>
      <dgm:spPr/>
    </dgm:pt>
    <dgm:pt modelId="{6EC2A9EA-2575-491A-B2E2-128AFB11FC93}" type="pres">
      <dgm:prSet presAssocID="{E9781B37-C1D7-4918-8632-5425D6B22BF0}" presName="Name10" presStyleLbl="parChTrans1D2" presStyleIdx="0" presStyleCnt="2"/>
      <dgm:spPr/>
      <dgm:t>
        <a:bodyPr/>
        <a:lstStyle/>
        <a:p>
          <a:endParaRPr lang="en-US"/>
        </a:p>
      </dgm:t>
    </dgm:pt>
    <dgm:pt modelId="{234C531C-C537-4BC6-A5A3-4E6BEB8B7742}" type="pres">
      <dgm:prSet presAssocID="{2097F136-4EA5-46D3-A946-72119413F264}" presName="hierRoot2" presStyleCnt="0"/>
      <dgm:spPr/>
    </dgm:pt>
    <dgm:pt modelId="{D17C2BFA-1C1C-4CAF-A1AB-9099741A6017}" type="pres">
      <dgm:prSet presAssocID="{2097F136-4EA5-46D3-A946-72119413F264}" presName="composite2" presStyleCnt="0"/>
      <dgm:spPr/>
    </dgm:pt>
    <dgm:pt modelId="{B2A1CAC5-11CB-4563-90D2-E17C56AE5A6C}" type="pres">
      <dgm:prSet presAssocID="{2097F136-4EA5-46D3-A946-72119413F264}" presName="background2" presStyleLbl="node2" presStyleIdx="0" presStyleCnt="2"/>
      <dgm:spPr/>
    </dgm:pt>
    <dgm:pt modelId="{678BDCA8-12A7-4372-AC63-AB2B95FF0911}" type="pres">
      <dgm:prSet presAssocID="{2097F136-4EA5-46D3-A946-72119413F264}" presName="text2" presStyleLbl="fgAcc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F42FE342-6127-4A07-B89E-3B70F231104A}" type="pres">
      <dgm:prSet presAssocID="{2097F136-4EA5-46D3-A946-72119413F264}" presName="hierChild3" presStyleCnt="0"/>
      <dgm:spPr/>
    </dgm:pt>
    <dgm:pt modelId="{E1852B3A-240D-4AAC-845A-154D80E4F912}" type="pres">
      <dgm:prSet presAssocID="{5684DBFE-2DF0-466B-A347-271FABADE6AE}" presName="Name17" presStyleLbl="parChTrans1D3" presStyleIdx="0" presStyleCnt="2"/>
      <dgm:spPr/>
      <dgm:t>
        <a:bodyPr/>
        <a:lstStyle/>
        <a:p>
          <a:endParaRPr lang="en-US"/>
        </a:p>
      </dgm:t>
    </dgm:pt>
    <dgm:pt modelId="{0A941A8A-0A4E-4C36-85B4-3203760C48B9}" type="pres">
      <dgm:prSet presAssocID="{DF78A30C-8FBF-4E5E-80DC-2F24614DD437}" presName="hierRoot3" presStyleCnt="0"/>
      <dgm:spPr/>
    </dgm:pt>
    <dgm:pt modelId="{2E610863-65E0-485E-AB22-762843073050}" type="pres">
      <dgm:prSet presAssocID="{DF78A30C-8FBF-4E5E-80DC-2F24614DD437}" presName="composite3" presStyleCnt="0"/>
      <dgm:spPr/>
    </dgm:pt>
    <dgm:pt modelId="{72A035CA-731D-4D90-87D6-258D2DD8E7EA}" type="pres">
      <dgm:prSet presAssocID="{DF78A30C-8FBF-4E5E-80DC-2F24614DD437}" presName="background3" presStyleLbl="asst2" presStyleIdx="0" presStyleCnt="2"/>
      <dgm:spPr/>
    </dgm:pt>
    <dgm:pt modelId="{60D61ECD-3DE0-47F7-A94F-E4A6EBE1B7AC}" type="pres">
      <dgm:prSet presAssocID="{DF78A30C-8FBF-4E5E-80DC-2F24614DD437}" presName="text3" presStyleLbl="fgAcc3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EBEBFA9D-C443-473E-9211-6EECF5D6E153}" type="pres">
      <dgm:prSet presAssocID="{DF78A30C-8FBF-4E5E-80DC-2F24614DD437}" presName="hierChild4" presStyleCnt="0"/>
      <dgm:spPr/>
    </dgm:pt>
    <dgm:pt modelId="{57DB6581-0A4C-4FA1-B93E-C1011B62C04D}" type="pres">
      <dgm:prSet presAssocID="{3A7B9DB6-0FDB-4079-87BB-03719BED0D4A}" presName="Name10" presStyleLbl="parChTrans1D2" presStyleIdx="1" presStyleCnt="2"/>
      <dgm:spPr/>
      <dgm:t>
        <a:bodyPr/>
        <a:lstStyle/>
        <a:p>
          <a:endParaRPr lang="en-US"/>
        </a:p>
      </dgm:t>
    </dgm:pt>
    <dgm:pt modelId="{7CB46FD9-B0EC-41C8-AB44-217ADAD89183}" type="pres">
      <dgm:prSet presAssocID="{4F0FE2C7-48F1-4F20-8946-EBDA1A29BC5E}" presName="hierRoot2" presStyleCnt="0"/>
      <dgm:spPr/>
    </dgm:pt>
    <dgm:pt modelId="{9CA90382-F3C2-4E2F-BCE3-A5BD4A77FE1C}" type="pres">
      <dgm:prSet presAssocID="{4F0FE2C7-48F1-4F20-8946-EBDA1A29BC5E}" presName="composite2" presStyleCnt="0"/>
      <dgm:spPr/>
    </dgm:pt>
    <dgm:pt modelId="{26104A5E-BE8A-42AB-93C6-329A5C0E4D71}" type="pres">
      <dgm:prSet presAssocID="{4F0FE2C7-48F1-4F20-8946-EBDA1A29BC5E}" presName="background2" presStyleLbl="node2" presStyleIdx="1" presStyleCnt="2"/>
      <dgm:spPr/>
    </dgm:pt>
    <dgm:pt modelId="{7AF7987E-133D-4965-B228-6E9EF7015259}" type="pres">
      <dgm:prSet presAssocID="{4F0FE2C7-48F1-4F20-8946-EBDA1A29BC5E}" presName="text2" presStyleLbl="fgAcc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A82C6ABD-A8BE-49CB-BE6B-009C888CFBC3}" type="pres">
      <dgm:prSet presAssocID="{4F0FE2C7-48F1-4F20-8946-EBDA1A29BC5E}" presName="hierChild3" presStyleCnt="0"/>
      <dgm:spPr/>
    </dgm:pt>
    <dgm:pt modelId="{CDB6ADC5-1508-4839-9278-B759B12FA1A4}" type="pres">
      <dgm:prSet presAssocID="{1C95713B-B1BC-4DD1-A6A5-9828BD00C079}" presName="Name17" presStyleLbl="parChTrans1D3" presStyleIdx="1" presStyleCnt="2"/>
      <dgm:spPr/>
      <dgm:t>
        <a:bodyPr/>
        <a:lstStyle/>
        <a:p>
          <a:endParaRPr lang="en-US"/>
        </a:p>
      </dgm:t>
    </dgm:pt>
    <dgm:pt modelId="{0DEEF2AB-0862-48E7-BEC8-8EE05F47EB4F}" type="pres">
      <dgm:prSet presAssocID="{157CE9EA-0814-46F4-84B8-8C41CD978E95}" presName="hierRoot3" presStyleCnt="0"/>
      <dgm:spPr/>
    </dgm:pt>
    <dgm:pt modelId="{8DAED11F-F3DA-4236-8099-9C7E204453A0}" type="pres">
      <dgm:prSet presAssocID="{157CE9EA-0814-46F4-84B8-8C41CD978E95}" presName="composite3" presStyleCnt="0"/>
      <dgm:spPr/>
    </dgm:pt>
    <dgm:pt modelId="{40D35010-BC72-4D1C-A89B-E26C40211B18}" type="pres">
      <dgm:prSet presAssocID="{157CE9EA-0814-46F4-84B8-8C41CD978E95}" presName="background3" presStyleLbl="asst2" presStyleIdx="1" presStyleCnt="2"/>
      <dgm:spPr/>
    </dgm:pt>
    <dgm:pt modelId="{842B92FD-2498-48D9-BEEF-4766B60E66BF}" type="pres">
      <dgm:prSet presAssocID="{157CE9EA-0814-46F4-84B8-8C41CD978E95}" presName="text3" presStyleLbl="fgAcc3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E398EB1-5888-4FEA-B53B-3E0DF37CAD6C}" type="pres">
      <dgm:prSet presAssocID="{157CE9EA-0814-46F4-84B8-8C41CD978E95}" presName="hierChild4" presStyleCnt="0"/>
      <dgm:spPr/>
    </dgm:pt>
  </dgm:ptLst>
  <dgm:cxnLst>
    <dgm:cxn modelId="{3A0587B1-BF46-445E-83FF-6421C6822A2E}" type="presOf" srcId="{157CE9EA-0814-46F4-84B8-8C41CD978E95}" destId="{842B92FD-2498-48D9-BEEF-4766B60E66BF}" srcOrd="0" destOrd="0" presId="urn:microsoft.com/office/officeart/2005/8/layout/hierarchy1"/>
    <dgm:cxn modelId="{E25E6790-BAAA-40AD-ACC2-00F0251F541C}" type="presOf" srcId="{2097F136-4EA5-46D3-A946-72119413F264}" destId="{678BDCA8-12A7-4372-AC63-AB2B95FF0911}" srcOrd="0" destOrd="0" presId="urn:microsoft.com/office/officeart/2005/8/layout/hierarchy1"/>
    <dgm:cxn modelId="{A5C5E329-1DFB-4511-A4A9-21694DE4DA79}" type="presOf" srcId="{5684DBFE-2DF0-466B-A347-271FABADE6AE}" destId="{E1852B3A-240D-4AAC-845A-154D80E4F912}" srcOrd="0" destOrd="0" presId="urn:microsoft.com/office/officeart/2005/8/layout/hierarchy1"/>
    <dgm:cxn modelId="{96DDB72E-9DEE-4ABA-9B13-603C377A73EA}" type="presOf" srcId="{1C95713B-B1BC-4DD1-A6A5-9828BD00C079}" destId="{CDB6ADC5-1508-4839-9278-B759B12FA1A4}" srcOrd="0" destOrd="0" presId="urn:microsoft.com/office/officeart/2005/8/layout/hierarchy1"/>
    <dgm:cxn modelId="{65E6A87A-39D1-49D2-AAF3-26E87621727C}" srcId="{4F0FE2C7-48F1-4F20-8946-EBDA1A29BC5E}" destId="{157CE9EA-0814-46F4-84B8-8C41CD978E95}" srcOrd="0" destOrd="0" parTransId="{1C95713B-B1BC-4DD1-A6A5-9828BD00C079}" sibTransId="{C37835B2-D12E-4666-81DE-70D4C624166C}"/>
    <dgm:cxn modelId="{71E793D8-3AA1-4AAA-8B1E-B2BFE67937C7}" srcId="{697A5F06-3513-4ACF-B3CC-B3DAACEDFFAC}" destId="{2097F136-4EA5-46D3-A946-72119413F264}" srcOrd="0" destOrd="0" parTransId="{E9781B37-C1D7-4918-8632-5425D6B22BF0}" sibTransId="{CABCF0EE-2062-4650-8BDF-83396627D159}"/>
    <dgm:cxn modelId="{E0C4EFF2-1967-4D0A-B55A-4E287659C751}" srcId="{2097F136-4EA5-46D3-A946-72119413F264}" destId="{DF78A30C-8FBF-4E5E-80DC-2F24614DD437}" srcOrd="0" destOrd="0" parTransId="{5684DBFE-2DF0-466B-A347-271FABADE6AE}" sibTransId="{5710CA2C-3AD8-47E0-A479-EFCC684AA5CE}"/>
    <dgm:cxn modelId="{39EC38FD-5098-495C-818C-4D3EE484C37A}" srcId="{1CA85412-66D0-42E0-97EC-269B056BEA38}" destId="{697A5F06-3513-4ACF-B3CC-B3DAACEDFFAC}" srcOrd="0" destOrd="0" parTransId="{2DFAEC48-D1C8-4A78-9AFB-52C9DD52CB14}" sibTransId="{CBBBECF6-696F-43FB-BE3E-BC24D142BD36}"/>
    <dgm:cxn modelId="{AF77F06C-091D-4130-AAE1-4D5926AEADA5}" type="presOf" srcId="{E9781B37-C1D7-4918-8632-5425D6B22BF0}" destId="{6EC2A9EA-2575-491A-B2E2-128AFB11FC93}" srcOrd="0" destOrd="0" presId="urn:microsoft.com/office/officeart/2005/8/layout/hierarchy1"/>
    <dgm:cxn modelId="{ABE60052-5C5C-4590-8A97-F8AF8CCCCEB9}" srcId="{697A5F06-3513-4ACF-B3CC-B3DAACEDFFAC}" destId="{4F0FE2C7-48F1-4F20-8946-EBDA1A29BC5E}" srcOrd="1" destOrd="0" parTransId="{3A7B9DB6-0FDB-4079-87BB-03719BED0D4A}" sibTransId="{12B0D3DF-E727-4D7D-8A85-B50C9017FB67}"/>
    <dgm:cxn modelId="{2D1BBE00-E079-45CD-A8A5-4E307FF68241}" type="presOf" srcId="{DF78A30C-8FBF-4E5E-80DC-2F24614DD437}" destId="{60D61ECD-3DE0-47F7-A94F-E4A6EBE1B7AC}" srcOrd="0" destOrd="0" presId="urn:microsoft.com/office/officeart/2005/8/layout/hierarchy1"/>
    <dgm:cxn modelId="{84E788C0-65CA-4A84-86CC-5041B53B22B4}" type="presOf" srcId="{1CA85412-66D0-42E0-97EC-269B056BEA38}" destId="{298D415F-737E-4554-A1C2-3BED9CEC4588}" srcOrd="0" destOrd="0" presId="urn:microsoft.com/office/officeart/2005/8/layout/hierarchy1"/>
    <dgm:cxn modelId="{D5246534-7D75-4CF2-BBBE-CD5B4B8E728F}" type="presOf" srcId="{697A5F06-3513-4ACF-B3CC-B3DAACEDFFAC}" destId="{5F90BEA4-DDFD-4812-8F48-F3B0EA956BF6}" srcOrd="0" destOrd="0" presId="urn:microsoft.com/office/officeart/2005/8/layout/hierarchy1"/>
    <dgm:cxn modelId="{ECE51B44-AFCB-4327-B37E-E136A7C63F7F}" type="presOf" srcId="{3A7B9DB6-0FDB-4079-87BB-03719BED0D4A}" destId="{57DB6581-0A4C-4FA1-B93E-C1011B62C04D}" srcOrd="0" destOrd="0" presId="urn:microsoft.com/office/officeart/2005/8/layout/hierarchy1"/>
    <dgm:cxn modelId="{9CDF1902-1363-4354-BDF2-A347C2098312}" type="presOf" srcId="{4F0FE2C7-48F1-4F20-8946-EBDA1A29BC5E}" destId="{7AF7987E-133D-4965-B228-6E9EF7015259}" srcOrd="0" destOrd="0" presId="urn:microsoft.com/office/officeart/2005/8/layout/hierarchy1"/>
    <dgm:cxn modelId="{2ABF6E50-D573-4B74-81F8-96A2869970A3}" type="presParOf" srcId="{298D415F-737E-4554-A1C2-3BED9CEC4588}" destId="{62A5E7A8-7D42-4378-AC7B-49E7927576AB}" srcOrd="0" destOrd="0" presId="urn:microsoft.com/office/officeart/2005/8/layout/hierarchy1"/>
    <dgm:cxn modelId="{1EDFFADD-7652-4690-91C7-F93341BB4A79}" type="presParOf" srcId="{62A5E7A8-7D42-4378-AC7B-49E7927576AB}" destId="{F8037970-FFA3-42E3-A1A3-CED0F82F2B55}" srcOrd="0" destOrd="0" presId="urn:microsoft.com/office/officeart/2005/8/layout/hierarchy1"/>
    <dgm:cxn modelId="{87DD446F-78AC-4C81-837F-E5BBABDCE3A9}" type="presParOf" srcId="{F8037970-FFA3-42E3-A1A3-CED0F82F2B55}" destId="{88CB45B7-20B2-4554-B6B6-19E1DF27F7B1}" srcOrd="0" destOrd="0" presId="urn:microsoft.com/office/officeart/2005/8/layout/hierarchy1"/>
    <dgm:cxn modelId="{8EDEF443-0F26-4568-BD2D-1DE06539CEC6}" type="presParOf" srcId="{F8037970-FFA3-42E3-A1A3-CED0F82F2B55}" destId="{5F90BEA4-DDFD-4812-8F48-F3B0EA956BF6}" srcOrd="1" destOrd="0" presId="urn:microsoft.com/office/officeart/2005/8/layout/hierarchy1"/>
    <dgm:cxn modelId="{B9EE748B-AF51-4B8F-8427-EA02F6C86D95}" type="presParOf" srcId="{62A5E7A8-7D42-4378-AC7B-49E7927576AB}" destId="{A8009150-6595-429E-B539-46BB4311304B}" srcOrd="1" destOrd="0" presId="urn:microsoft.com/office/officeart/2005/8/layout/hierarchy1"/>
    <dgm:cxn modelId="{78041A84-FF1D-43DB-AB4D-CE845A70D3A6}" type="presParOf" srcId="{A8009150-6595-429E-B539-46BB4311304B}" destId="{6EC2A9EA-2575-491A-B2E2-128AFB11FC93}" srcOrd="0" destOrd="0" presId="urn:microsoft.com/office/officeart/2005/8/layout/hierarchy1"/>
    <dgm:cxn modelId="{EFC91AAF-6611-4DEF-905A-7BEAEB7FAE00}" type="presParOf" srcId="{A8009150-6595-429E-B539-46BB4311304B}" destId="{234C531C-C537-4BC6-A5A3-4E6BEB8B7742}" srcOrd="1" destOrd="0" presId="urn:microsoft.com/office/officeart/2005/8/layout/hierarchy1"/>
    <dgm:cxn modelId="{3D5F9E14-FA70-4D69-96D1-AA3CD41F3535}" type="presParOf" srcId="{234C531C-C537-4BC6-A5A3-4E6BEB8B7742}" destId="{D17C2BFA-1C1C-4CAF-A1AB-9099741A6017}" srcOrd="0" destOrd="0" presId="urn:microsoft.com/office/officeart/2005/8/layout/hierarchy1"/>
    <dgm:cxn modelId="{E061E732-743D-4793-BBD4-C76AF79AD857}" type="presParOf" srcId="{D17C2BFA-1C1C-4CAF-A1AB-9099741A6017}" destId="{B2A1CAC5-11CB-4563-90D2-E17C56AE5A6C}" srcOrd="0" destOrd="0" presId="urn:microsoft.com/office/officeart/2005/8/layout/hierarchy1"/>
    <dgm:cxn modelId="{909B633D-BEBF-4743-9397-336D2E47AB39}" type="presParOf" srcId="{D17C2BFA-1C1C-4CAF-A1AB-9099741A6017}" destId="{678BDCA8-12A7-4372-AC63-AB2B95FF0911}" srcOrd="1" destOrd="0" presId="urn:microsoft.com/office/officeart/2005/8/layout/hierarchy1"/>
    <dgm:cxn modelId="{69E055CF-5F54-4E29-B6E1-CC814C0E4121}" type="presParOf" srcId="{234C531C-C537-4BC6-A5A3-4E6BEB8B7742}" destId="{F42FE342-6127-4A07-B89E-3B70F231104A}" srcOrd="1" destOrd="0" presId="urn:microsoft.com/office/officeart/2005/8/layout/hierarchy1"/>
    <dgm:cxn modelId="{E521D8E4-CA4C-442B-B1FF-7A753A0E742E}" type="presParOf" srcId="{F42FE342-6127-4A07-B89E-3B70F231104A}" destId="{E1852B3A-240D-4AAC-845A-154D80E4F912}" srcOrd="0" destOrd="0" presId="urn:microsoft.com/office/officeart/2005/8/layout/hierarchy1"/>
    <dgm:cxn modelId="{B6C6C9AE-FF0C-443C-9678-4E9C6CFCF044}" type="presParOf" srcId="{F42FE342-6127-4A07-B89E-3B70F231104A}" destId="{0A941A8A-0A4E-4C36-85B4-3203760C48B9}" srcOrd="1" destOrd="0" presId="urn:microsoft.com/office/officeart/2005/8/layout/hierarchy1"/>
    <dgm:cxn modelId="{A881A257-873A-473A-95C4-87FD652EEF5A}" type="presParOf" srcId="{0A941A8A-0A4E-4C36-85B4-3203760C48B9}" destId="{2E610863-65E0-485E-AB22-762843073050}" srcOrd="0" destOrd="0" presId="urn:microsoft.com/office/officeart/2005/8/layout/hierarchy1"/>
    <dgm:cxn modelId="{B604438E-755A-4EFB-96C3-FC8B35062049}" type="presParOf" srcId="{2E610863-65E0-485E-AB22-762843073050}" destId="{72A035CA-731D-4D90-87D6-258D2DD8E7EA}" srcOrd="0" destOrd="0" presId="urn:microsoft.com/office/officeart/2005/8/layout/hierarchy1"/>
    <dgm:cxn modelId="{29BFC444-BD17-4936-8EA6-C82540152D7A}" type="presParOf" srcId="{2E610863-65E0-485E-AB22-762843073050}" destId="{60D61ECD-3DE0-47F7-A94F-E4A6EBE1B7AC}" srcOrd="1" destOrd="0" presId="urn:microsoft.com/office/officeart/2005/8/layout/hierarchy1"/>
    <dgm:cxn modelId="{94A561E7-1BCF-4A8A-A6E8-99A13E585204}" type="presParOf" srcId="{0A941A8A-0A4E-4C36-85B4-3203760C48B9}" destId="{EBEBFA9D-C443-473E-9211-6EECF5D6E153}" srcOrd="1" destOrd="0" presId="urn:microsoft.com/office/officeart/2005/8/layout/hierarchy1"/>
    <dgm:cxn modelId="{E277ADD4-9622-4A31-A545-3C663AAB6C68}" type="presParOf" srcId="{A8009150-6595-429E-B539-46BB4311304B}" destId="{57DB6581-0A4C-4FA1-B93E-C1011B62C04D}" srcOrd="2" destOrd="0" presId="urn:microsoft.com/office/officeart/2005/8/layout/hierarchy1"/>
    <dgm:cxn modelId="{15B4A275-1ACB-4B46-A946-747AA554733A}" type="presParOf" srcId="{A8009150-6595-429E-B539-46BB4311304B}" destId="{7CB46FD9-B0EC-41C8-AB44-217ADAD89183}" srcOrd="3" destOrd="0" presId="urn:microsoft.com/office/officeart/2005/8/layout/hierarchy1"/>
    <dgm:cxn modelId="{A520D9CE-4EB4-4072-A0C5-CBDB9E8A6F6E}" type="presParOf" srcId="{7CB46FD9-B0EC-41C8-AB44-217ADAD89183}" destId="{9CA90382-F3C2-4E2F-BCE3-A5BD4A77FE1C}" srcOrd="0" destOrd="0" presId="urn:microsoft.com/office/officeart/2005/8/layout/hierarchy1"/>
    <dgm:cxn modelId="{65E157F6-B4D3-415B-BAE0-9C2307EB95BD}" type="presParOf" srcId="{9CA90382-F3C2-4E2F-BCE3-A5BD4A77FE1C}" destId="{26104A5E-BE8A-42AB-93C6-329A5C0E4D71}" srcOrd="0" destOrd="0" presId="urn:microsoft.com/office/officeart/2005/8/layout/hierarchy1"/>
    <dgm:cxn modelId="{DB82E1E4-A3E1-4A68-B637-07B63580DD77}" type="presParOf" srcId="{9CA90382-F3C2-4E2F-BCE3-A5BD4A77FE1C}" destId="{7AF7987E-133D-4965-B228-6E9EF7015259}" srcOrd="1" destOrd="0" presId="urn:microsoft.com/office/officeart/2005/8/layout/hierarchy1"/>
    <dgm:cxn modelId="{459F8F07-D731-4325-8D82-B4BBBED4F3C5}" type="presParOf" srcId="{7CB46FD9-B0EC-41C8-AB44-217ADAD89183}" destId="{A82C6ABD-A8BE-49CB-BE6B-009C888CFBC3}" srcOrd="1" destOrd="0" presId="urn:microsoft.com/office/officeart/2005/8/layout/hierarchy1"/>
    <dgm:cxn modelId="{75DA7085-486E-48CB-A9D9-3DE76DFB757F}" type="presParOf" srcId="{A82C6ABD-A8BE-49CB-BE6B-009C888CFBC3}" destId="{CDB6ADC5-1508-4839-9278-B759B12FA1A4}" srcOrd="0" destOrd="0" presId="urn:microsoft.com/office/officeart/2005/8/layout/hierarchy1"/>
    <dgm:cxn modelId="{1D3BE9A4-CC9F-45A7-AB3C-23B6B46324E5}" type="presParOf" srcId="{A82C6ABD-A8BE-49CB-BE6B-009C888CFBC3}" destId="{0DEEF2AB-0862-48E7-BEC8-8EE05F47EB4F}" srcOrd="1" destOrd="0" presId="urn:microsoft.com/office/officeart/2005/8/layout/hierarchy1"/>
    <dgm:cxn modelId="{85C1A8D5-77D7-42B7-B58B-8346AE1B0A9D}" type="presParOf" srcId="{0DEEF2AB-0862-48E7-BEC8-8EE05F47EB4F}" destId="{8DAED11F-F3DA-4236-8099-9C7E204453A0}" srcOrd="0" destOrd="0" presId="urn:microsoft.com/office/officeart/2005/8/layout/hierarchy1"/>
    <dgm:cxn modelId="{8BE2A29D-4FDD-410A-B5BC-DC1BE8EDB979}" type="presParOf" srcId="{8DAED11F-F3DA-4236-8099-9C7E204453A0}" destId="{40D35010-BC72-4D1C-A89B-E26C40211B18}" srcOrd="0" destOrd="0" presId="urn:microsoft.com/office/officeart/2005/8/layout/hierarchy1"/>
    <dgm:cxn modelId="{A79D2DA5-2F4A-4F4B-85C3-E6CB47F4718B}" type="presParOf" srcId="{8DAED11F-F3DA-4236-8099-9C7E204453A0}" destId="{842B92FD-2498-48D9-BEEF-4766B60E66BF}" srcOrd="1" destOrd="0" presId="urn:microsoft.com/office/officeart/2005/8/layout/hierarchy1"/>
    <dgm:cxn modelId="{22C83AD0-54F3-42E3-9AC5-423FCCF64F4E}" type="presParOf" srcId="{0DEEF2AB-0862-48E7-BEC8-8EE05F47EB4F}" destId="{1E398EB1-5888-4FEA-B53B-3E0DF37CAD6C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1B2FE48-5858-4FBB-88E0-46335205D60D}" type="doc">
      <dgm:prSet loTypeId="urn:microsoft.com/office/officeart/2005/8/layout/hierarchy4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A8B3A11-2732-4079-9C75-997A2B4BF791}">
      <dgm:prSet phldrT="[Text]"/>
      <dgm:spPr/>
      <dgm:t>
        <a:bodyPr/>
        <a:lstStyle/>
        <a:p>
          <a:r>
            <a:rPr lang="en-US" dirty="0" smtClean="0"/>
            <a:t>PUBLIC EXPENDITURE</a:t>
          </a:r>
          <a:endParaRPr lang="en-US" dirty="0"/>
        </a:p>
      </dgm:t>
    </dgm:pt>
    <dgm:pt modelId="{406B4793-12B2-49ED-8798-E47FE097D434}" type="parTrans" cxnId="{684FF953-F31A-4B21-953C-5C308F6B955E}">
      <dgm:prSet/>
      <dgm:spPr/>
      <dgm:t>
        <a:bodyPr/>
        <a:lstStyle/>
        <a:p>
          <a:endParaRPr lang="en-US"/>
        </a:p>
      </dgm:t>
    </dgm:pt>
    <dgm:pt modelId="{AA4EDA23-12CD-41FD-996A-A4B111D40402}" type="sibTrans" cxnId="{684FF953-F31A-4B21-953C-5C308F6B955E}">
      <dgm:prSet/>
      <dgm:spPr/>
      <dgm:t>
        <a:bodyPr/>
        <a:lstStyle/>
        <a:p>
          <a:endParaRPr lang="en-US"/>
        </a:p>
      </dgm:t>
    </dgm:pt>
    <dgm:pt modelId="{F25DB252-B867-4839-B9F9-1A07936EED99}">
      <dgm:prSet phldrT="[Text]"/>
      <dgm:spPr/>
      <dgm:t>
        <a:bodyPr/>
        <a:lstStyle/>
        <a:p>
          <a:r>
            <a:rPr lang="en-US" dirty="0" smtClean="0"/>
            <a:t>PLAN EXPENDITURE</a:t>
          </a:r>
          <a:endParaRPr lang="en-US" dirty="0"/>
        </a:p>
      </dgm:t>
    </dgm:pt>
    <dgm:pt modelId="{080E72FD-A7CA-4F84-B956-F91F88406A8F}" type="parTrans" cxnId="{B3F4721D-0D0C-4EE4-9562-EDCA912BB39D}">
      <dgm:prSet/>
      <dgm:spPr/>
      <dgm:t>
        <a:bodyPr/>
        <a:lstStyle/>
        <a:p>
          <a:endParaRPr lang="en-US"/>
        </a:p>
      </dgm:t>
    </dgm:pt>
    <dgm:pt modelId="{EB718E6E-3BDC-438D-9940-1A6737B1E70D}" type="sibTrans" cxnId="{B3F4721D-0D0C-4EE4-9562-EDCA912BB39D}">
      <dgm:prSet/>
      <dgm:spPr/>
      <dgm:t>
        <a:bodyPr/>
        <a:lstStyle/>
        <a:p>
          <a:endParaRPr lang="en-US"/>
        </a:p>
      </dgm:t>
    </dgm:pt>
    <dgm:pt modelId="{A193DD6A-84B6-4D8F-9F3C-B8513F70BFE9}">
      <dgm:prSet phldrT="[Text]"/>
      <dgm:spPr/>
      <dgm:t>
        <a:bodyPr/>
        <a:lstStyle/>
        <a:p>
          <a:r>
            <a:rPr lang="en-US" dirty="0" smtClean="0"/>
            <a:t>NON-PLAN EXPENDITURE</a:t>
          </a:r>
          <a:endParaRPr lang="en-US" dirty="0"/>
        </a:p>
      </dgm:t>
    </dgm:pt>
    <dgm:pt modelId="{CA504114-1AB5-4328-890B-A6BE012089B9}" type="parTrans" cxnId="{C7722BE5-91A6-467C-AF05-0D55694DE5BC}">
      <dgm:prSet/>
      <dgm:spPr/>
      <dgm:t>
        <a:bodyPr/>
        <a:lstStyle/>
        <a:p>
          <a:endParaRPr lang="en-US"/>
        </a:p>
      </dgm:t>
    </dgm:pt>
    <dgm:pt modelId="{59FF44E4-8214-4C54-BA78-E683EDEB5DF0}" type="sibTrans" cxnId="{C7722BE5-91A6-467C-AF05-0D55694DE5BC}">
      <dgm:prSet/>
      <dgm:spPr/>
      <dgm:t>
        <a:bodyPr/>
        <a:lstStyle/>
        <a:p>
          <a:endParaRPr lang="en-US"/>
        </a:p>
      </dgm:t>
    </dgm:pt>
    <dgm:pt modelId="{00C8594D-B67E-41DA-88B2-8770686BC675}" type="asst">
      <dgm:prSet/>
      <dgm:spPr/>
      <dgm:t>
        <a:bodyPr/>
        <a:lstStyle/>
        <a:p>
          <a:r>
            <a:rPr lang="en-US" dirty="0" smtClean="0"/>
            <a:t>TRANSPORT, INDUSTRY, POWER, COMMUNICATION</a:t>
          </a:r>
          <a:endParaRPr lang="en-US" dirty="0"/>
        </a:p>
      </dgm:t>
    </dgm:pt>
    <dgm:pt modelId="{EF5B7CCD-92E8-4D90-BD62-BAC462A8509C}" type="parTrans" cxnId="{E8BA8C0A-2CFE-4708-A278-07AFEB7AA288}">
      <dgm:prSet/>
      <dgm:spPr/>
      <dgm:t>
        <a:bodyPr/>
        <a:lstStyle/>
        <a:p>
          <a:endParaRPr lang="en-US"/>
        </a:p>
      </dgm:t>
    </dgm:pt>
    <dgm:pt modelId="{546E8B40-ABEC-4F3F-A06A-5FDF4B429288}" type="sibTrans" cxnId="{E8BA8C0A-2CFE-4708-A278-07AFEB7AA288}">
      <dgm:prSet/>
      <dgm:spPr/>
      <dgm:t>
        <a:bodyPr/>
        <a:lstStyle/>
        <a:p>
          <a:endParaRPr lang="en-US"/>
        </a:p>
      </dgm:t>
    </dgm:pt>
    <dgm:pt modelId="{B44AA3A2-84D6-453A-8734-9C098411B0F7}" type="asst">
      <dgm:prSet/>
      <dgm:spPr/>
      <dgm:t>
        <a:bodyPr/>
        <a:lstStyle/>
        <a:p>
          <a:r>
            <a:rPr lang="en-US" dirty="0" smtClean="0"/>
            <a:t>RELIEF TO EARTHQUAKE, FLOOD</a:t>
          </a:r>
          <a:endParaRPr lang="en-US" dirty="0"/>
        </a:p>
      </dgm:t>
    </dgm:pt>
    <dgm:pt modelId="{BF02532A-0752-4B6E-86A0-3E4DA243037B}" type="parTrans" cxnId="{86383E62-CAF9-41AC-8E3F-E0FBAF420790}">
      <dgm:prSet/>
      <dgm:spPr/>
      <dgm:t>
        <a:bodyPr/>
        <a:lstStyle/>
        <a:p>
          <a:endParaRPr lang="en-US"/>
        </a:p>
      </dgm:t>
    </dgm:pt>
    <dgm:pt modelId="{F61C1506-ABFD-445B-8BC5-888A361AAB45}" type="sibTrans" cxnId="{86383E62-CAF9-41AC-8E3F-E0FBAF420790}">
      <dgm:prSet/>
      <dgm:spPr/>
      <dgm:t>
        <a:bodyPr/>
        <a:lstStyle/>
        <a:p>
          <a:endParaRPr lang="en-US"/>
        </a:p>
      </dgm:t>
    </dgm:pt>
    <dgm:pt modelId="{186F9BF9-0ED1-4701-B357-8C2A313712E4}" type="pres">
      <dgm:prSet presAssocID="{71B2FE48-5858-4FBB-88E0-46335205D60D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US"/>
        </a:p>
      </dgm:t>
    </dgm:pt>
    <dgm:pt modelId="{CECE37E5-EE36-425B-B565-F3232FBC1361}" type="pres">
      <dgm:prSet presAssocID="{7A8B3A11-2732-4079-9C75-997A2B4BF791}" presName="vertOne" presStyleCnt="0"/>
      <dgm:spPr/>
    </dgm:pt>
    <dgm:pt modelId="{11812DA0-E5B2-4942-96ED-E64C37F0659D}" type="pres">
      <dgm:prSet presAssocID="{7A8B3A11-2732-4079-9C75-997A2B4BF791}" presName="txOne" presStyleLbl="node0" presStyleIdx="0" presStyleCnt="1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DEF85BF4-8620-406D-9986-8471CD93E7C4}" type="pres">
      <dgm:prSet presAssocID="{7A8B3A11-2732-4079-9C75-997A2B4BF791}" presName="parTransOne" presStyleCnt="0"/>
      <dgm:spPr/>
    </dgm:pt>
    <dgm:pt modelId="{1861E2B6-B042-463C-8BEC-CE03BA937A8A}" type="pres">
      <dgm:prSet presAssocID="{7A8B3A11-2732-4079-9C75-997A2B4BF791}" presName="horzOne" presStyleCnt="0"/>
      <dgm:spPr/>
    </dgm:pt>
    <dgm:pt modelId="{442334E8-71B8-4082-80E5-958ADEB8E51B}" type="pres">
      <dgm:prSet presAssocID="{F25DB252-B867-4839-B9F9-1A07936EED99}" presName="vertTwo" presStyleCnt="0"/>
      <dgm:spPr/>
    </dgm:pt>
    <dgm:pt modelId="{FFFCD1ED-0E54-4975-8647-15873B1D04E2}" type="pres">
      <dgm:prSet presAssocID="{F25DB252-B867-4839-B9F9-1A07936EED99}" presName="txTwo" presStyleLbl="node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46ACDF48-0135-4C9F-995E-C96BB488FCE7}" type="pres">
      <dgm:prSet presAssocID="{F25DB252-B867-4839-B9F9-1A07936EED99}" presName="parTransTwo" presStyleCnt="0"/>
      <dgm:spPr/>
    </dgm:pt>
    <dgm:pt modelId="{1B3F45E5-7EFE-488F-ACF1-712DEC07FB17}" type="pres">
      <dgm:prSet presAssocID="{F25DB252-B867-4839-B9F9-1A07936EED99}" presName="horzTwo" presStyleCnt="0"/>
      <dgm:spPr/>
    </dgm:pt>
    <dgm:pt modelId="{A2CF41B5-F79A-4A5E-8A3B-5299AD3D1D00}" type="pres">
      <dgm:prSet presAssocID="{00C8594D-B67E-41DA-88B2-8770686BC675}" presName="vertThree" presStyleCnt="0"/>
      <dgm:spPr/>
    </dgm:pt>
    <dgm:pt modelId="{070E090E-CABB-4550-966E-EE21E59992F3}" type="pres">
      <dgm:prSet presAssocID="{00C8594D-B67E-41DA-88B2-8770686BC675}" presName="txThree" presStyleLbl="asst2" presStyleIdx="0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6F5B289E-2141-42EE-A7A9-A189071EB5A4}" type="pres">
      <dgm:prSet presAssocID="{00C8594D-B67E-41DA-88B2-8770686BC675}" presName="horzThree" presStyleCnt="0"/>
      <dgm:spPr/>
    </dgm:pt>
    <dgm:pt modelId="{4054E221-5B7B-42A7-8479-64DFDCEED49A}" type="pres">
      <dgm:prSet presAssocID="{EB718E6E-3BDC-438D-9940-1A6737B1E70D}" presName="sibSpaceTwo" presStyleCnt="0"/>
      <dgm:spPr/>
    </dgm:pt>
    <dgm:pt modelId="{E6B4D30C-BCCD-46B7-977C-2B3700F6BCB6}" type="pres">
      <dgm:prSet presAssocID="{A193DD6A-84B6-4D8F-9F3C-B8513F70BFE9}" presName="vertTwo" presStyleCnt="0"/>
      <dgm:spPr/>
    </dgm:pt>
    <dgm:pt modelId="{763B971B-915F-46B2-88C0-9F5B985A992C}" type="pres">
      <dgm:prSet presAssocID="{A193DD6A-84B6-4D8F-9F3C-B8513F70BFE9}" presName="txTwo" presStyleLbl="node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8675E4E0-4CED-4341-8518-34E3AA7B5FFC}" type="pres">
      <dgm:prSet presAssocID="{A193DD6A-84B6-4D8F-9F3C-B8513F70BFE9}" presName="parTransTwo" presStyleCnt="0"/>
      <dgm:spPr/>
    </dgm:pt>
    <dgm:pt modelId="{401381E4-8EB5-460C-8769-2981FFC19A04}" type="pres">
      <dgm:prSet presAssocID="{A193DD6A-84B6-4D8F-9F3C-B8513F70BFE9}" presName="horzTwo" presStyleCnt="0"/>
      <dgm:spPr/>
    </dgm:pt>
    <dgm:pt modelId="{17B78622-1613-4AFE-819D-1BC4B7F02EA6}" type="pres">
      <dgm:prSet presAssocID="{B44AA3A2-84D6-453A-8734-9C098411B0F7}" presName="vertThree" presStyleCnt="0"/>
      <dgm:spPr/>
    </dgm:pt>
    <dgm:pt modelId="{DA78B57C-E440-4D50-AD4B-1B57D1640C62}" type="pres">
      <dgm:prSet presAssocID="{B44AA3A2-84D6-453A-8734-9C098411B0F7}" presName="txThree" presStyleLbl="asst2" presStyleIdx="1" presStyleCnt="2">
        <dgm:presLayoutVars>
          <dgm:chPref val="3"/>
        </dgm:presLayoutVars>
      </dgm:prSet>
      <dgm:spPr/>
      <dgm:t>
        <a:bodyPr/>
        <a:lstStyle/>
        <a:p>
          <a:endParaRPr lang="en-US"/>
        </a:p>
      </dgm:t>
    </dgm:pt>
    <dgm:pt modelId="{1BF7E9F0-26A4-45FA-A29D-C3A9C5CA4C2E}" type="pres">
      <dgm:prSet presAssocID="{B44AA3A2-84D6-453A-8734-9C098411B0F7}" presName="horzThree" presStyleCnt="0"/>
      <dgm:spPr/>
    </dgm:pt>
  </dgm:ptLst>
  <dgm:cxnLst>
    <dgm:cxn modelId="{684FF953-F31A-4B21-953C-5C308F6B955E}" srcId="{71B2FE48-5858-4FBB-88E0-46335205D60D}" destId="{7A8B3A11-2732-4079-9C75-997A2B4BF791}" srcOrd="0" destOrd="0" parTransId="{406B4793-12B2-49ED-8798-E47FE097D434}" sibTransId="{AA4EDA23-12CD-41FD-996A-A4B111D40402}"/>
    <dgm:cxn modelId="{46AA9C5C-0E97-42DB-8C33-0B9960E49083}" type="presOf" srcId="{A193DD6A-84B6-4D8F-9F3C-B8513F70BFE9}" destId="{763B971B-915F-46B2-88C0-9F5B985A992C}" srcOrd="0" destOrd="0" presId="urn:microsoft.com/office/officeart/2005/8/layout/hierarchy4"/>
    <dgm:cxn modelId="{458FC473-CA4E-42D0-BC4D-595E2B978D57}" type="presOf" srcId="{7A8B3A11-2732-4079-9C75-997A2B4BF791}" destId="{11812DA0-E5B2-4942-96ED-E64C37F0659D}" srcOrd="0" destOrd="0" presId="urn:microsoft.com/office/officeart/2005/8/layout/hierarchy4"/>
    <dgm:cxn modelId="{86383E62-CAF9-41AC-8E3F-E0FBAF420790}" srcId="{A193DD6A-84B6-4D8F-9F3C-B8513F70BFE9}" destId="{B44AA3A2-84D6-453A-8734-9C098411B0F7}" srcOrd="0" destOrd="0" parTransId="{BF02532A-0752-4B6E-86A0-3E4DA243037B}" sibTransId="{F61C1506-ABFD-445B-8BC5-888A361AAB45}"/>
    <dgm:cxn modelId="{DDFDA1C6-DF31-484E-A8B4-C2F301224469}" type="presOf" srcId="{B44AA3A2-84D6-453A-8734-9C098411B0F7}" destId="{DA78B57C-E440-4D50-AD4B-1B57D1640C62}" srcOrd="0" destOrd="0" presId="urn:microsoft.com/office/officeart/2005/8/layout/hierarchy4"/>
    <dgm:cxn modelId="{B3F4721D-0D0C-4EE4-9562-EDCA912BB39D}" srcId="{7A8B3A11-2732-4079-9C75-997A2B4BF791}" destId="{F25DB252-B867-4839-B9F9-1A07936EED99}" srcOrd="0" destOrd="0" parTransId="{080E72FD-A7CA-4F84-B956-F91F88406A8F}" sibTransId="{EB718E6E-3BDC-438D-9940-1A6737B1E70D}"/>
    <dgm:cxn modelId="{FB9C0D26-6E43-4DC4-B33B-85CC62BAF88D}" type="presOf" srcId="{71B2FE48-5858-4FBB-88E0-46335205D60D}" destId="{186F9BF9-0ED1-4701-B357-8C2A313712E4}" srcOrd="0" destOrd="0" presId="urn:microsoft.com/office/officeart/2005/8/layout/hierarchy4"/>
    <dgm:cxn modelId="{4C6A41B9-9D7E-4797-8FCA-0096FB039491}" type="presOf" srcId="{F25DB252-B867-4839-B9F9-1A07936EED99}" destId="{FFFCD1ED-0E54-4975-8647-15873B1D04E2}" srcOrd="0" destOrd="0" presId="urn:microsoft.com/office/officeart/2005/8/layout/hierarchy4"/>
    <dgm:cxn modelId="{E8BA8C0A-2CFE-4708-A278-07AFEB7AA288}" srcId="{F25DB252-B867-4839-B9F9-1A07936EED99}" destId="{00C8594D-B67E-41DA-88B2-8770686BC675}" srcOrd="0" destOrd="0" parTransId="{EF5B7CCD-92E8-4D90-BD62-BAC462A8509C}" sibTransId="{546E8B40-ABEC-4F3F-A06A-5FDF4B429288}"/>
    <dgm:cxn modelId="{244E0F22-A92C-4476-8908-55C396593B52}" type="presOf" srcId="{00C8594D-B67E-41DA-88B2-8770686BC675}" destId="{070E090E-CABB-4550-966E-EE21E59992F3}" srcOrd="0" destOrd="0" presId="urn:microsoft.com/office/officeart/2005/8/layout/hierarchy4"/>
    <dgm:cxn modelId="{C7722BE5-91A6-467C-AF05-0D55694DE5BC}" srcId="{7A8B3A11-2732-4079-9C75-997A2B4BF791}" destId="{A193DD6A-84B6-4D8F-9F3C-B8513F70BFE9}" srcOrd="1" destOrd="0" parTransId="{CA504114-1AB5-4328-890B-A6BE012089B9}" sibTransId="{59FF44E4-8214-4C54-BA78-E683EDEB5DF0}"/>
    <dgm:cxn modelId="{CA19B442-9CFC-4314-A336-76A4504CAA06}" type="presParOf" srcId="{186F9BF9-0ED1-4701-B357-8C2A313712E4}" destId="{CECE37E5-EE36-425B-B565-F3232FBC1361}" srcOrd="0" destOrd="0" presId="urn:microsoft.com/office/officeart/2005/8/layout/hierarchy4"/>
    <dgm:cxn modelId="{6BBDAA9B-EAA1-4F56-B951-22E33C840E41}" type="presParOf" srcId="{CECE37E5-EE36-425B-B565-F3232FBC1361}" destId="{11812DA0-E5B2-4942-96ED-E64C37F0659D}" srcOrd="0" destOrd="0" presId="urn:microsoft.com/office/officeart/2005/8/layout/hierarchy4"/>
    <dgm:cxn modelId="{B21BC8ED-C2E9-434D-9DE5-0CAEF9C9152A}" type="presParOf" srcId="{CECE37E5-EE36-425B-B565-F3232FBC1361}" destId="{DEF85BF4-8620-406D-9986-8471CD93E7C4}" srcOrd="1" destOrd="0" presId="urn:microsoft.com/office/officeart/2005/8/layout/hierarchy4"/>
    <dgm:cxn modelId="{5DD1F60B-121F-4CD4-8DD5-66328EC7368D}" type="presParOf" srcId="{CECE37E5-EE36-425B-B565-F3232FBC1361}" destId="{1861E2B6-B042-463C-8BEC-CE03BA937A8A}" srcOrd="2" destOrd="0" presId="urn:microsoft.com/office/officeart/2005/8/layout/hierarchy4"/>
    <dgm:cxn modelId="{DB9ED821-49A8-40F2-9DEB-D58361840EB5}" type="presParOf" srcId="{1861E2B6-B042-463C-8BEC-CE03BA937A8A}" destId="{442334E8-71B8-4082-80E5-958ADEB8E51B}" srcOrd="0" destOrd="0" presId="urn:microsoft.com/office/officeart/2005/8/layout/hierarchy4"/>
    <dgm:cxn modelId="{9250E62B-0B36-4129-8CEC-3FDBB53993EF}" type="presParOf" srcId="{442334E8-71B8-4082-80E5-958ADEB8E51B}" destId="{FFFCD1ED-0E54-4975-8647-15873B1D04E2}" srcOrd="0" destOrd="0" presId="urn:microsoft.com/office/officeart/2005/8/layout/hierarchy4"/>
    <dgm:cxn modelId="{DB261F91-6C0D-4D73-B5C0-95B766037A37}" type="presParOf" srcId="{442334E8-71B8-4082-80E5-958ADEB8E51B}" destId="{46ACDF48-0135-4C9F-995E-C96BB488FCE7}" srcOrd="1" destOrd="0" presId="urn:microsoft.com/office/officeart/2005/8/layout/hierarchy4"/>
    <dgm:cxn modelId="{C5A475B4-B42D-47B0-A454-3C372A93E9AD}" type="presParOf" srcId="{442334E8-71B8-4082-80E5-958ADEB8E51B}" destId="{1B3F45E5-7EFE-488F-ACF1-712DEC07FB17}" srcOrd="2" destOrd="0" presId="urn:microsoft.com/office/officeart/2005/8/layout/hierarchy4"/>
    <dgm:cxn modelId="{0298AB07-7C50-4739-BD14-F8B8922B7954}" type="presParOf" srcId="{1B3F45E5-7EFE-488F-ACF1-712DEC07FB17}" destId="{A2CF41B5-F79A-4A5E-8A3B-5299AD3D1D00}" srcOrd="0" destOrd="0" presId="urn:microsoft.com/office/officeart/2005/8/layout/hierarchy4"/>
    <dgm:cxn modelId="{1BCF6B64-2D9E-4DF3-86D0-5D0A5C394FE8}" type="presParOf" srcId="{A2CF41B5-F79A-4A5E-8A3B-5299AD3D1D00}" destId="{070E090E-CABB-4550-966E-EE21E59992F3}" srcOrd="0" destOrd="0" presId="urn:microsoft.com/office/officeart/2005/8/layout/hierarchy4"/>
    <dgm:cxn modelId="{B133BCAD-8861-4C05-BBEF-395588141DB9}" type="presParOf" srcId="{A2CF41B5-F79A-4A5E-8A3B-5299AD3D1D00}" destId="{6F5B289E-2141-42EE-A7A9-A189071EB5A4}" srcOrd="1" destOrd="0" presId="urn:microsoft.com/office/officeart/2005/8/layout/hierarchy4"/>
    <dgm:cxn modelId="{91FB5F6B-80D7-4442-8C0D-083DEC4169EC}" type="presParOf" srcId="{1861E2B6-B042-463C-8BEC-CE03BA937A8A}" destId="{4054E221-5B7B-42A7-8479-64DFDCEED49A}" srcOrd="1" destOrd="0" presId="urn:microsoft.com/office/officeart/2005/8/layout/hierarchy4"/>
    <dgm:cxn modelId="{EDB3C60E-C15D-41E5-BCCF-4CA4107AD1FF}" type="presParOf" srcId="{1861E2B6-B042-463C-8BEC-CE03BA937A8A}" destId="{E6B4D30C-BCCD-46B7-977C-2B3700F6BCB6}" srcOrd="2" destOrd="0" presId="urn:microsoft.com/office/officeart/2005/8/layout/hierarchy4"/>
    <dgm:cxn modelId="{A64DB74D-D55A-4EB2-8D40-C39655E43818}" type="presParOf" srcId="{E6B4D30C-BCCD-46B7-977C-2B3700F6BCB6}" destId="{763B971B-915F-46B2-88C0-9F5B985A992C}" srcOrd="0" destOrd="0" presId="urn:microsoft.com/office/officeart/2005/8/layout/hierarchy4"/>
    <dgm:cxn modelId="{EABB01F4-8F0B-41E8-88D5-B087297F3EF4}" type="presParOf" srcId="{E6B4D30C-BCCD-46B7-977C-2B3700F6BCB6}" destId="{8675E4E0-4CED-4341-8518-34E3AA7B5FFC}" srcOrd="1" destOrd="0" presId="urn:microsoft.com/office/officeart/2005/8/layout/hierarchy4"/>
    <dgm:cxn modelId="{7013D2A9-3231-497D-8663-AC98D6E59607}" type="presParOf" srcId="{E6B4D30C-BCCD-46B7-977C-2B3700F6BCB6}" destId="{401381E4-8EB5-460C-8769-2981FFC19A04}" srcOrd="2" destOrd="0" presId="urn:microsoft.com/office/officeart/2005/8/layout/hierarchy4"/>
    <dgm:cxn modelId="{D61A8C4F-89A3-4DD5-824A-066B059673E2}" type="presParOf" srcId="{401381E4-8EB5-460C-8769-2981FFC19A04}" destId="{17B78622-1613-4AFE-819D-1BC4B7F02EA6}" srcOrd="0" destOrd="0" presId="urn:microsoft.com/office/officeart/2005/8/layout/hierarchy4"/>
    <dgm:cxn modelId="{385B746B-B329-4D2A-920E-0D820B24B0F7}" type="presParOf" srcId="{17B78622-1613-4AFE-819D-1BC4B7F02EA6}" destId="{DA78B57C-E440-4D50-AD4B-1B57D1640C62}" srcOrd="0" destOrd="0" presId="urn:microsoft.com/office/officeart/2005/8/layout/hierarchy4"/>
    <dgm:cxn modelId="{CDFA1ECD-0FDB-4DEA-B776-70811D08A594}" type="presParOf" srcId="{17B78622-1613-4AFE-819D-1BC4B7F02EA6}" destId="{1BF7E9F0-26A4-45FA-A29D-C3A9C5CA4C2E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6D0DC380-C6C8-4762-86E6-3AA9F7AF582A}" type="doc">
      <dgm:prSet loTypeId="urn:microsoft.com/office/officeart/2005/8/layout/chart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7F68B84B-D7E8-4AFC-A642-CFDE22BB02CA}">
      <dgm:prSet phldrT="[Text]"/>
      <dgm:spPr/>
      <dgm:t>
        <a:bodyPr/>
        <a:lstStyle/>
        <a:p>
          <a:r>
            <a:rPr lang="en-US" dirty="0" smtClean="0"/>
            <a:t>DIRECT TAX</a:t>
          </a:r>
          <a:endParaRPr lang="en-US" dirty="0"/>
        </a:p>
      </dgm:t>
    </dgm:pt>
    <dgm:pt modelId="{57B13740-1692-450A-A9C4-B60E93538A6C}" type="parTrans" cxnId="{ACAFF74C-FC4F-4C02-8BA9-758AA014E6A1}">
      <dgm:prSet/>
      <dgm:spPr/>
      <dgm:t>
        <a:bodyPr/>
        <a:lstStyle/>
        <a:p>
          <a:endParaRPr lang="en-US"/>
        </a:p>
      </dgm:t>
    </dgm:pt>
    <dgm:pt modelId="{376C0C38-8D99-40ED-AD0E-6E986BBCB9B7}" type="sibTrans" cxnId="{ACAFF74C-FC4F-4C02-8BA9-758AA014E6A1}">
      <dgm:prSet/>
      <dgm:spPr/>
      <dgm:t>
        <a:bodyPr/>
        <a:lstStyle/>
        <a:p>
          <a:endParaRPr lang="en-US"/>
        </a:p>
      </dgm:t>
    </dgm:pt>
    <dgm:pt modelId="{42756972-B689-477D-B272-827C1D3243C8}">
      <dgm:prSet phldrT="[Text]"/>
      <dgm:spPr/>
      <dgm:t>
        <a:bodyPr/>
        <a:lstStyle/>
        <a:p>
          <a:r>
            <a:rPr lang="en-US" dirty="0" smtClean="0"/>
            <a:t>INCOME TAX</a:t>
          </a:r>
          <a:endParaRPr lang="en-US" dirty="0"/>
        </a:p>
      </dgm:t>
    </dgm:pt>
    <dgm:pt modelId="{D4C7372D-F84C-4867-A409-ABDD34E3ABC6}" type="parTrans" cxnId="{25E3DFBE-1B0F-4B6C-95C7-5E745945D6E2}">
      <dgm:prSet/>
      <dgm:spPr/>
      <dgm:t>
        <a:bodyPr/>
        <a:lstStyle/>
        <a:p>
          <a:endParaRPr lang="en-US"/>
        </a:p>
      </dgm:t>
    </dgm:pt>
    <dgm:pt modelId="{AB35F0E5-337C-46E8-9ED2-C9E58033641A}" type="sibTrans" cxnId="{25E3DFBE-1B0F-4B6C-95C7-5E745945D6E2}">
      <dgm:prSet/>
      <dgm:spPr/>
      <dgm:t>
        <a:bodyPr/>
        <a:lstStyle/>
        <a:p>
          <a:endParaRPr lang="en-US"/>
        </a:p>
      </dgm:t>
    </dgm:pt>
    <dgm:pt modelId="{2A1D503D-AC3C-4C1C-8A05-1ED9903B02EE}">
      <dgm:prSet phldrT="[Text]"/>
      <dgm:spPr/>
      <dgm:t>
        <a:bodyPr/>
        <a:lstStyle/>
        <a:p>
          <a:r>
            <a:rPr lang="en-US" dirty="0" smtClean="0"/>
            <a:t>CORPORATE TAX</a:t>
          </a:r>
          <a:endParaRPr lang="en-US" dirty="0"/>
        </a:p>
      </dgm:t>
    </dgm:pt>
    <dgm:pt modelId="{0BCA3A20-3808-430F-95AD-9A55B927ED68}" type="parTrans" cxnId="{A552DFA9-3B1E-4EA7-BC17-F20749591DBC}">
      <dgm:prSet/>
      <dgm:spPr/>
      <dgm:t>
        <a:bodyPr/>
        <a:lstStyle/>
        <a:p>
          <a:endParaRPr lang="en-US"/>
        </a:p>
      </dgm:t>
    </dgm:pt>
    <dgm:pt modelId="{E3BC28FB-65FB-44D7-A118-AB942CA33C8D}" type="sibTrans" cxnId="{A552DFA9-3B1E-4EA7-BC17-F20749591DBC}">
      <dgm:prSet/>
      <dgm:spPr/>
      <dgm:t>
        <a:bodyPr/>
        <a:lstStyle/>
        <a:p>
          <a:endParaRPr lang="en-US"/>
        </a:p>
      </dgm:t>
    </dgm:pt>
    <dgm:pt modelId="{007BDEC6-0DD5-4595-8083-B2031CF818DD}">
      <dgm:prSet phldrT="[Text]"/>
      <dgm:spPr/>
      <dgm:t>
        <a:bodyPr/>
        <a:lstStyle/>
        <a:p>
          <a:r>
            <a:rPr lang="en-US" dirty="0" smtClean="0"/>
            <a:t>MINIMUM ALTERNATE TAX(MAT)</a:t>
          </a:r>
          <a:endParaRPr lang="en-US" dirty="0"/>
        </a:p>
      </dgm:t>
    </dgm:pt>
    <dgm:pt modelId="{C3E9D754-2206-4FB3-B8B9-C6EEA802CF4D}" type="parTrans" cxnId="{3AD2F3B5-02A8-4446-8290-E58F450AD444}">
      <dgm:prSet/>
      <dgm:spPr/>
      <dgm:t>
        <a:bodyPr/>
        <a:lstStyle/>
        <a:p>
          <a:endParaRPr lang="en-US"/>
        </a:p>
      </dgm:t>
    </dgm:pt>
    <dgm:pt modelId="{63D85A2E-896B-4C22-9B4C-349C510AEF62}" type="sibTrans" cxnId="{3AD2F3B5-02A8-4446-8290-E58F450AD444}">
      <dgm:prSet/>
      <dgm:spPr/>
      <dgm:t>
        <a:bodyPr/>
        <a:lstStyle/>
        <a:p>
          <a:endParaRPr lang="en-US"/>
        </a:p>
      </dgm:t>
    </dgm:pt>
    <dgm:pt modelId="{2F36B78D-0FFE-4D92-9E25-2C0AE7C360F8}" type="asst">
      <dgm:prSet/>
      <dgm:spPr/>
      <dgm:t>
        <a:bodyPr/>
        <a:lstStyle/>
        <a:p>
          <a:r>
            <a:rPr lang="en-US" dirty="0" smtClean="0"/>
            <a:t>BANK CASH TRNSACTION TAX(BCTT)</a:t>
          </a:r>
          <a:endParaRPr lang="en-US" dirty="0"/>
        </a:p>
      </dgm:t>
    </dgm:pt>
    <dgm:pt modelId="{D9FE0127-8CB8-4663-910F-E821EAF505E7}" type="parTrans" cxnId="{7AC7BDBD-8E25-4EDE-95B7-C173047A2B08}">
      <dgm:prSet/>
      <dgm:spPr/>
      <dgm:t>
        <a:bodyPr/>
        <a:lstStyle/>
        <a:p>
          <a:endParaRPr lang="en-US"/>
        </a:p>
      </dgm:t>
    </dgm:pt>
    <dgm:pt modelId="{7AF08A38-9F21-452E-A32F-1F2C1152D242}" type="sibTrans" cxnId="{7AC7BDBD-8E25-4EDE-95B7-C173047A2B08}">
      <dgm:prSet/>
      <dgm:spPr/>
      <dgm:t>
        <a:bodyPr/>
        <a:lstStyle/>
        <a:p>
          <a:endParaRPr lang="en-US"/>
        </a:p>
      </dgm:t>
    </dgm:pt>
    <dgm:pt modelId="{D0176E38-8065-42AA-B0EF-3FDA0F2FD2FA}" type="asst">
      <dgm:prSet/>
      <dgm:spPr/>
      <dgm:t>
        <a:bodyPr/>
        <a:lstStyle/>
        <a:p>
          <a:r>
            <a:rPr lang="en-US" dirty="0" smtClean="0"/>
            <a:t>SECURITY TRANSACTION TAX(STT)</a:t>
          </a:r>
          <a:endParaRPr lang="en-US" dirty="0"/>
        </a:p>
      </dgm:t>
    </dgm:pt>
    <dgm:pt modelId="{96588CA8-1CB5-4FF2-BDBD-2EAEC3F81575}" type="parTrans" cxnId="{74F3C7C5-0F69-4BB5-A7B5-056358EC5C24}">
      <dgm:prSet/>
      <dgm:spPr/>
      <dgm:t>
        <a:bodyPr/>
        <a:lstStyle/>
        <a:p>
          <a:endParaRPr lang="en-US"/>
        </a:p>
      </dgm:t>
    </dgm:pt>
    <dgm:pt modelId="{D5E7A7AF-10A5-4A56-BF7C-3CAE8B1A7EA5}" type="sibTrans" cxnId="{74F3C7C5-0F69-4BB5-A7B5-056358EC5C24}">
      <dgm:prSet/>
      <dgm:spPr/>
      <dgm:t>
        <a:bodyPr/>
        <a:lstStyle/>
        <a:p>
          <a:endParaRPr lang="en-US"/>
        </a:p>
      </dgm:t>
    </dgm:pt>
    <dgm:pt modelId="{2A43F319-495A-4519-AA90-537167AE4CA5}" type="asst">
      <dgm:prSet/>
      <dgm:spPr/>
      <dgm:t>
        <a:bodyPr/>
        <a:lstStyle/>
        <a:p>
          <a:r>
            <a:rPr lang="en-US" dirty="0" smtClean="0"/>
            <a:t>COMMODITY TRANSATION TAX</a:t>
          </a:r>
          <a:endParaRPr lang="en-US" dirty="0"/>
        </a:p>
      </dgm:t>
    </dgm:pt>
    <dgm:pt modelId="{DEA8714E-FF97-416E-9C34-964CDC17B246}" type="parTrans" cxnId="{DAA6D266-1D8F-457A-8944-4FD9B543C4F4}">
      <dgm:prSet/>
      <dgm:spPr/>
      <dgm:t>
        <a:bodyPr/>
        <a:lstStyle/>
        <a:p>
          <a:endParaRPr lang="en-US"/>
        </a:p>
      </dgm:t>
    </dgm:pt>
    <dgm:pt modelId="{2AB48FF9-102C-4E4C-A3C7-72551BB6349C}" type="sibTrans" cxnId="{DAA6D266-1D8F-457A-8944-4FD9B543C4F4}">
      <dgm:prSet/>
      <dgm:spPr/>
      <dgm:t>
        <a:bodyPr/>
        <a:lstStyle/>
        <a:p>
          <a:endParaRPr lang="en-US"/>
        </a:p>
      </dgm:t>
    </dgm:pt>
    <dgm:pt modelId="{A039A7AE-8031-4EDC-AF16-2ECE54F9742E}" type="asst">
      <dgm:prSet/>
      <dgm:spPr/>
      <dgm:t>
        <a:bodyPr/>
        <a:lstStyle/>
        <a:p>
          <a:r>
            <a:rPr lang="en-US" dirty="0" smtClean="0"/>
            <a:t>ESTATE DUTY</a:t>
          </a:r>
          <a:endParaRPr lang="en-US" dirty="0"/>
        </a:p>
      </dgm:t>
    </dgm:pt>
    <dgm:pt modelId="{E4BBEFF3-CB0B-44A5-B0E7-EE6336218AFE}" type="parTrans" cxnId="{4AB13014-6B89-46AE-9577-C813EFF5E613}">
      <dgm:prSet/>
      <dgm:spPr/>
      <dgm:t>
        <a:bodyPr/>
        <a:lstStyle/>
        <a:p>
          <a:endParaRPr lang="en-US"/>
        </a:p>
      </dgm:t>
    </dgm:pt>
    <dgm:pt modelId="{925BF8F2-9695-4308-BAD9-D0348451297D}" type="sibTrans" cxnId="{4AB13014-6B89-46AE-9577-C813EFF5E613}">
      <dgm:prSet/>
      <dgm:spPr/>
      <dgm:t>
        <a:bodyPr/>
        <a:lstStyle/>
        <a:p>
          <a:endParaRPr lang="en-US"/>
        </a:p>
      </dgm:t>
    </dgm:pt>
    <dgm:pt modelId="{B569CAE8-69C6-458E-BAEB-36951707EE52}" type="asst">
      <dgm:prSet/>
      <dgm:spPr/>
      <dgm:t>
        <a:bodyPr/>
        <a:lstStyle/>
        <a:p>
          <a:r>
            <a:rPr lang="en-US" dirty="0" smtClean="0"/>
            <a:t>EXPENDITURE TAX</a:t>
          </a:r>
          <a:endParaRPr lang="en-US" dirty="0"/>
        </a:p>
      </dgm:t>
    </dgm:pt>
    <dgm:pt modelId="{DC78B4DD-79AB-464B-889C-43BC02407236}" type="parTrans" cxnId="{EEE823EF-E8C9-4EF7-AF0A-794ADBB987ED}">
      <dgm:prSet/>
      <dgm:spPr/>
      <dgm:t>
        <a:bodyPr/>
        <a:lstStyle/>
        <a:p>
          <a:endParaRPr lang="en-US"/>
        </a:p>
      </dgm:t>
    </dgm:pt>
    <dgm:pt modelId="{562C7A49-4D2B-40D2-879A-7BE727094A1D}" type="sibTrans" cxnId="{EEE823EF-E8C9-4EF7-AF0A-794ADBB987ED}">
      <dgm:prSet/>
      <dgm:spPr/>
      <dgm:t>
        <a:bodyPr/>
        <a:lstStyle/>
        <a:p>
          <a:endParaRPr lang="en-US"/>
        </a:p>
      </dgm:t>
    </dgm:pt>
    <dgm:pt modelId="{A3F9B983-0920-4180-9206-5AA861C276A7}" type="asst">
      <dgm:prSet/>
      <dgm:spPr/>
      <dgm:t>
        <a:bodyPr/>
        <a:lstStyle/>
        <a:p>
          <a:r>
            <a:rPr lang="en-US" dirty="0" smtClean="0"/>
            <a:t>LUXURY TAX</a:t>
          </a:r>
          <a:endParaRPr lang="en-US" dirty="0"/>
        </a:p>
      </dgm:t>
    </dgm:pt>
    <dgm:pt modelId="{60666F86-0E5E-40E8-90DD-0A10449E46BC}" type="parTrans" cxnId="{390E846B-EAA3-45C5-AEEA-FFBD9F3540FE}">
      <dgm:prSet/>
      <dgm:spPr/>
      <dgm:t>
        <a:bodyPr/>
        <a:lstStyle/>
        <a:p>
          <a:endParaRPr lang="en-US"/>
        </a:p>
      </dgm:t>
    </dgm:pt>
    <dgm:pt modelId="{CFB5D194-4202-43DF-9375-CB905B796136}" type="sibTrans" cxnId="{390E846B-EAA3-45C5-AEEA-FFBD9F3540FE}">
      <dgm:prSet/>
      <dgm:spPr/>
      <dgm:t>
        <a:bodyPr/>
        <a:lstStyle/>
        <a:p>
          <a:endParaRPr lang="en-US"/>
        </a:p>
      </dgm:t>
    </dgm:pt>
    <dgm:pt modelId="{DD3DD880-D139-4301-BE8A-3EACD0493962}" type="asst">
      <dgm:prSet/>
      <dgm:spPr/>
      <dgm:t>
        <a:bodyPr/>
        <a:lstStyle/>
        <a:p>
          <a:r>
            <a:rPr lang="en-US" dirty="0" smtClean="0"/>
            <a:t>FRINGE BENEFIT TAX(FBT)[ABOLISHED]</a:t>
          </a:r>
          <a:endParaRPr lang="en-US" dirty="0"/>
        </a:p>
      </dgm:t>
    </dgm:pt>
    <dgm:pt modelId="{A0921A34-7254-4D65-84B5-1E5E4A75C98A}" type="parTrans" cxnId="{3BEC6FF0-423D-43D3-8D70-4A45EBE46E18}">
      <dgm:prSet/>
      <dgm:spPr/>
      <dgm:t>
        <a:bodyPr/>
        <a:lstStyle/>
        <a:p>
          <a:endParaRPr lang="en-US"/>
        </a:p>
      </dgm:t>
    </dgm:pt>
    <dgm:pt modelId="{56450FFF-E526-4A72-82BD-38D82BAA817A}" type="sibTrans" cxnId="{3BEC6FF0-423D-43D3-8D70-4A45EBE46E18}">
      <dgm:prSet/>
      <dgm:spPr/>
      <dgm:t>
        <a:bodyPr/>
        <a:lstStyle/>
        <a:p>
          <a:endParaRPr lang="en-US"/>
        </a:p>
      </dgm:t>
    </dgm:pt>
    <dgm:pt modelId="{D70EFED5-98EA-4A15-9AAE-8DB80BCF996B}" type="asst">
      <dgm:prSet/>
      <dgm:spPr/>
      <dgm:t>
        <a:bodyPr/>
        <a:lstStyle/>
        <a:p>
          <a:r>
            <a:rPr lang="en-US" dirty="0" smtClean="0"/>
            <a:t>WEALTH TAX[ABOLISHED]</a:t>
          </a:r>
          <a:endParaRPr lang="en-US" dirty="0"/>
        </a:p>
      </dgm:t>
    </dgm:pt>
    <dgm:pt modelId="{574D61F5-71A2-4CE1-9BFC-3BD3CBE23277}" type="parTrans" cxnId="{F6A70CDF-F499-4F67-A427-3765FAD1A59C}">
      <dgm:prSet/>
      <dgm:spPr/>
      <dgm:t>
        <a:bodyPr/>
        <a:lstStyle/>
        <a:p>
          <a:endParaRPr lang="en-US"/>
        </a:p>
      </dgm:t>
    </dgm:pt>
    <dgm:pt modelId="{7AF979B8-5FD2-4CCF-A406-E1727A537113}" type="sibTrans" cxnId="{F6A70CDF-F499-4F67-A427-3765FAD1A59C}">
      <dgm:prSet/>
      <dgm:spPr/>
      <dgm:t>
        <a:bodyPr/>
        <a:lstStyle/>
        <a:p>
          <a:endParaRPr lang="en-US"/>
        </a:p>
      </dgm:t>
    </dgm:pt>
    <dgm:pt modelId="{B961E348-AA9B-4F53-85A0-5E7E0E4FE392}" type="pres">
      <dgm:prSet presAssocID="{6D0DC380-C6C8-4762-86E6-3AA9F7AF582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36E09B3-75DB-4116-99FF-4933731E21D5}" type="pres">
      <dgm:prSet presAssocID="{6D0DC380-C6C8-4762-86E6-3AA9F7AF582A}" presName="wedge1" presStyleLbl="node1" presStyleIdx="0" presStyleCnt="1" custScaleX="158730" custScaleY="119048"/>
      <dgm:spPr/>
      <dgm:t>
        <a:bodyPr/>
        <a:lstStyle/>
        <a:p>
          <a:endParaRPr lang="en-US"/>
        </a:p>
      </dgm:t>
    </dgm:pt>
    <dgm:pt modelId="{7DFFD2FF-C3D9-4938-B96D-BCBE4E7EED85}" type="pres">
      <dgm:prSet presAssocID="{6D0DC380-C6C8-4762-86E6-3AA9F7AF582A}" presName="wedge1Tx" presStyleLbl="node1" presStyleIdx="0" presStyleCnt="1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90F698EB-B2A2-47C2-9E1E-E1BFD9757E51}" type="presOf" srcId="{D70EFED5-98EA-4A15-9AAE-8DB80BCF996B}" destId="{336E09B3-75DB-4116-99FF-4933731E21D5}" srcOrd="0" destOrd="11" presId="urn:microsoft.com/office/officeart/2005/8/layout/chart3"/>
    <dgm:cxn modelId="{ACAFF74C-FC4F-4C02-8BA9-758AA014E6A1}" srcId="{6D0DC380-C6C8-4762-86E6-3AA9F7AF582A}" destId="{7F68B84B-D7E8-4AFC-A642-CFDE22BB02CA}" srcOrd="0" destOrd="0" parTransId="{57B13740-1692-450A-A9C4-B60E93538A6C}" sibTransId="{376C0C38-8D99-40ED-AD0E-6E986BBCB9B7}"/>
    <dgm:cxn modelId="{76213942-78DD-49EC-9C02-844DFE276C24}" type="presOf" srcId="{42756972-B689-477D-B272-827C1D3243C8}" destId="{7DFFD2FF-C3D9-4938-B96D-BCBE4E7EED85}" srcOrd="1" destOrd="1" presId="urn:microsoft.com/office/officeart/2005/8/layout/chart3"/>
    <dgm:cxn modelId="{EF934FA4-BB21-45AB-82E6-A4095CB7DDE5}" type="presOf" srcId="{7F68B84B-D7E8-4AFC-A642-CFDE22BB02CA}" destId="{7DFFD2FF-C3D9-4938-B96D-BCBE4E7EED85}" srcOrd="1" destOrd="0" presId="urn:microsoft.com/office/officeart/2005/8/layout/chart3"/>
    <dgm:cxn modelId="{EEE823EF-E8C9-4EF7-AF0A-794ADBB987ED}" srcId="{7F68B84B-D7E8-4AFC-A642-CFDE22BB02CA}" destId="{B569CAE8-69C6-458E-BAEB-36951707EE52}" srcOrd="7" destOrd="0" parTransId="{DC78B4DD-79AB-464B-889C-43BC02407236}" sibTransId="{562C7A49-4D2B-40D2-879A-7BE727094A1D}"/>
    <dgm:cxn modelId="{9EABF610-35E9-4C5E-80E7-14EC03B465AC}" type="presOf" srcId="{2A1D503D-AC3C-4C1C-8A05-1ED9903B02EE}" destId="{7DFFD2FF-C3D9-4938-B96D-BCBE4E7EED85}" srcOrd="1" destOrd="2" presId="urn:microsoft.com/office/officeart/2005/8/layout/chart3"/>
    <dgm:cxn modelId="{25E3DFBE-1B0F-4B6C-95C7-5E745945D6E2}" srcId="{7F68B84B-D7E8-4AFC-A642-CFDE22BB02CA}" destId="{42756972-B689-477D-B272-827C1D3243C8}" srcOrd="0" destOrd="0" parTransId="{D4C7372D-F84C-4867-A409-ABDD34E3ABC6}" sibTransId="{AB35F0E5-337C-46E8-9ED2-C9E58033641A}"/>
    <dgm:cxn modelId="{CCA057F9-2F56-4C73-A416-98DCAE9DEFD0}" type="presOf" srcId="{7F68B84B-D7E8-4AFC-A642-CFDE22BB02CA}" destId="{336E09B3-75DB-4116-99FF-4933731E21D5}" srcOrd="0" destOrd="0" presId="urn:microsoft.com/office/officeart/2005/8/layout/chart3"/>
    <dgm:cxn modelId="{390E846B-EAA3-45C5-AEEA-FFBD9F3540FE}" srcId="{7F68B84B-D7E8-4AFC-A642-CFDE22BB02CA}" destId="{A3F9B983-0920-4180-9206-5AA861C276A7}" srcOrd="8" destOrd="0" parTransId="{60666F86-0E5E-40E8-90DD-0A10449E46BC}" sibTransId="{CFB5D194-4202-43DF-9375-CB905B796136}"/>
    <dgm:cxn modelId="{B61E8356-B051-44F4-AC57-79ACDDDDF18E}" type="presOf" srcId="{D0176E38-8065-42AA-B0EF-3FDA0F2FD2FA}" destId="{7DFFD2FF-C3D9-4938-B96D-BCBE4E7EED85}" srcOrd="1" destOrd="5" presId="urn:microsoft.com/office/officeart/2005/8/layout/chart3"/>
    <dgm:cxn modelId="{09A4F52A-A542-4B75-B174-1562C1AF714C}" type="presOf" srcId="{2A43F319-495A-4519-AA90-537167AE4CA5}" destId="{336E09B3-75DB-4116-99FF-4933731E21D5}" srcOrd="0" destOrd="6" presId="urn:microsoft.com/office/officeart/2005/8/layout/chart3"/>
    <dgm:cxn modelId="{74F3C7C5-0F69-4BB5-A7B5-056358EC5C24}" srcId="{7F68B84B-D7E8-4AFC-A642-CFDE22BB02CA}" destId="{D0176E38-8065-42AA-B0EF-3FDA0F2FD2FA}" srcOrd="4" destOrd="0" parTransId="{96588CA8-1CB5-4FF2-BDBD-2EAEC3F81575}" sibTransId="{D5E7A7AF-10A5-4A56-BF7C-3CAE8B1A7EA5}"/>
    <dgm:cxn modelId="{AA5AE2DD-314D-4D2C-B986-F15272136D9D}" type="presOf" srcId="{2A1D503D-AC3C-4C1C-8A05-1ED9903B02EE}" destId="{336E09B3-75DB-4116-99FF-4933731E21D5}" srcOrd="0" destOrd="2" presId="urn:microsoft.com/office/officeart/2005/8/layout/chart3"/>
    <dgm:cxn modelId="{8C893DC2-06E9-488A-BF3E-35F85FD3793F}" type="presOf" srcId="{A3F9B983-0920-4180-9206-5AA861C276A7}" destId="{336E09B3-75DB-4116-99FF-4933731E21D5}" srcOrd="0" destOrd="9" presId="urn:microsoft.com/office/officeart/2005/8/layout/chart3"/>
    <dgm:cxn modelId="{870B43E4-26AD-4311-8FAE-DCD21B7A0D35}" type="presOf" srcId="{2F36B78D-0FFE-4D92-9E25-2C0AE7C360F8}" destId="{336E09B3-75DB-4116-99FF-4933731E21D5}" srcOrd="0" destOrd="4" presId="urn:microsoft.com/office/officeart/2005/8/layout/chart3"/>
    <dgm:cxn modelId="{450516F4-3F73-4D92-9743-873CA3BE8DCB}" type="presOf" srcId="{DD3DD880-D139-4301-BE8A-3EACD0493962}" destId="{336E09B3-75DB-4116-99FF-4933731E21D5}" srcOrd="0" destOrd="10" presId="urn:microsoft.com/office/officeart/2005/8/layout/chart3"/>
    <dgm:cxn modelId="{3AD2F3B5-02A8-4446-8290-E58F450AD444}" srcId="{7F68B84B-D7E8-4AFC-A642-CFDE22BB02CA}" destId="{007BDEC6-0DD5-4595-8083-B2031CF818DD}" srcOrd="2" destOrd="0" parTransId="{C3E9D754-2206-4FB3-B8B9-C6EEA802CF4D}" sibTransId="{63D85A2E-896B-4C22-9B4C-349C510AEF62}"/>
    <dgm:cxn modelId="{A8DE869D-B0D5-4427-9816-7B66F892384F}" type="presOf" srcId="{2F36B78D-0FFE-4D92-9E25-2C0AE7C360F8}" destId="{7DFFD2FF-C3D9-4938-B96D-BCBE4E7EED85}" srcOrd="1" destOrd="4" presId="urn:microsoft.com/office/officeart/2005/8/layout/chart3"/>
    <dgm:cxn modelId="{350653A3-641F-4A24-B656-A780D9238EBD}" type="presOf" srcId="{D0176E38-8065-42AA-B0EF-3FDA0F2FD2FA}" destId="{336E09B3-75DB-4116-99FF-4933731E21D5}" srcOrd="0" destOrd="5" presId="urn:microsoft.com/office/officeart/2005/8/layout/chart3"/>
    <dgm:cxn modelId="{98488F48-E981-4773-870A-039914150090}" type="presOf" srcId="{6D0DC380-C6C8-4762-86E6-3AA9F7AF582A}" destId="{B961E348-AA9B-4F53-85A0-5E7E0E4FE392}" srcOrd="0" destOrd="0" presId="urn:microsoft.com/office/officeart/2005/8/layout/chart3"/>
    <dgm:cxn modelId="{3BEC6FF0-423D-43D3-8D70-4A45EBE46E18}" srcId="{7F68B84B-D7E8-4AFC-A642-CFDE22BB02CA}" destId="{DD3DD880-D139-4301-BE8A-3EACD0493962}" srcOrd="9" destOrd="0" parTransId="{A0921A34-7254-4D65-84B5-1E5E4A75C98A}" sibTransId="{56450FFF-E526-4A72-82BD-38D82BAA817A}"/>
    <dgm:cxn modelId="{B84CE289-8A8D-465D-9AA6-4B9CB788219D}" type="presOf" srcId="{A039A7AE-8031-4EDC-AF16-2ECE54F9742E}" destId="{7DFFD2FF-C3D9-4938-B96D-BCBE4E7EED85}" srcOrd="1" destOrd="7" presId="urn:microsoft.com/office/officeart/2005/8/layout/chart3"/>
    <dgm:cxn modelId="{AD280961-7FBF-4241-8B37-8730C17DB58A}" type="presOf" srcId="{B569CAE8-69C6-458E-BAEB-36951707EE52}" destId="{336E09B3-75DB-4116-99FF-4933731E21D5}" srcOrd="0" destOrd="8" presId="urn:microsoft.com/office/officeart/2005/8/layout/chart3"/>
    <dgm:cxn modelId="{B1A4E0CA-A0B9-4A64-B8EC-FDA0182C06FA}" type="presOf" srcId="{A039A7AE-8031-4EDC-AF16-2ECE54F9742E}" destId="{336E09B3-75DB-4116-99FF-4933731E21D5}" srcOrd="0" destOrd="7" presId="urn:microsoft.com/office/officeart/2005/8/layout/chart3"/>
    <dgm:cxn modelId="{77CDB12B-E341-4322-BF93-F20115FAA688}" type="presOf" srcId="{B569CAE8-69C6-458E-BAEB-36951707EE52}" destId="{7DFFD2FF-C3D9-4938-B96D-BCBE4E7EED85}" srcOrd="1" destOrd="8" presId="urn:microsoft.com/office/officeart/2005/8/layout/chart3"/>
    <dgm:cxn modelId="{DAA6D266-1D8F-457A-8944-4FD9B543C4F4}" srcId="{7F68B84B-D7E8-4AFC-A642-CFDE22BB02CA}" destId="{2A43F319-495A-4519-AA90-537167AE4CA5}" srcOrd="5" destOrd="0" parTransId="{DEA8714E-FF97-416E-9C34-964CDC17B246}" sibTransId="{2AB48FF9-102C-4E4C-A3C7-72551BB6349C}"/>
    <dgm:cxn modelId="{7AC7BDBD-8E25-4EDE-95B7-C173047A2B08}" srcId="{7F68B84B-D7E8-4AFC-A642-CFDE22BB02CA}" destId="{2F36B78D-0FFE-4D92-9E25-2C0AE7C360F8}" srcOrd="3" destOrd="0" parTransId="{D9FE0127-8CB8-4663-910F-E821EAF505E7}" sibTransId="{7AF08A38-9F21-452E-A32F-1F2C1152D242}"/>
    <dgm:cxn modelId="{F6A70CDF-F499-4F67-A427-3765FAD1A59C}" srcId="{7F68B84B-D7E8-4AFC-A642-CFDE22BB02CA}" destId="{D70EFED5-98EA-4A15-9AAE-8DB80BCF996B}" srcOrd="10" destOrd="0" parTransId="{574D61F5-71A2-4CE1-9BFC-3BD3CBE23277}" sibTransId="{7AF979B8-5FD2-4CCF-A406-E1727A537113}"/>
    <dgm:cxn modelId="{EC746B6A-4C9C-4B6C-B9AC-96ED0D853D92}" type="presOf" srcId="{007BDEC6-0DD5-4595-8083-B2031CF818DD}" destId="{336E09B3-75DB-4116-99FF-4933731E21D5}" srcOrd="0" destOrd="3" presId="urn:microsoft.com/office/officeart/2005/8/layout/chart3"/>
    <dgm:cxn modelId="{7E61C5CB-6E15-482F-9DC5-CF657BEB3DF1}" type="presOf" srcId="{007BDEC6-0DD5-4595-8083-B2031CF818DD}" destId="{7DFFD2FF-C3D9-4938-B96D-BCBE4E7EED85}" srcOrd="1" destOrd="3" presId="urn:microsoft.com/office/officeart/2005/8/layout/chart3"/>
    <dgm:cxn modelId="{4AB13014-6B89-46AE-9577-C813EFF5E613}" srcId="{7F68B84B-D7E8-4AFC-A642-CFDE22BB02CA}" destId="{A039A7AE-8031-4EDC-AF16-2ECE54F9742E}" srcOrd="6" destOrd="0" parTransId="{E4BBEFF3-CB0B-44A5-B0E7-EE6336218AFE}" sibTransId="{925BF8F2-9695-4308-BAD9-D0348451297D}"/>
    <dgm:cxn modelId="{3B9E4C24-6E9D-4D39-BEAB-09D51DB76ADC}" type="presOf" srcId="{42756972-B689-477D-B272-827C1D3243C8}" destId="{336E09B3-75DB-4116-99FF-4933731E21D5}" srcOrd="0" destOrd="1" presId="urn:microsoft.com/office/officeart/2005/8/layout/chart3"/>
    <dgm:cxn modelId="{2592914F-148C-452A-9EC5-15FFB43A88F7}" type="presOf" srcId="{DD3DD880-D139-4301-BE8A-3EACD0493962}" destId="{7DFFD2FF-C3D9-4938-B96D-BCBE4E7EED85}" srcOrd="1" destOrd="10" presId="urn:microsoft.com/office/officeart/2005/8/layout/chart3"/>
    <dgm:cxn modelId="{5AFDE617-BCAD-4B8E-BFE0-4778EB4CAF75}" type="presOf" srcId="{D70EFED5-98EA-4A15-9AAE-8DB80BCF996B}" destId="{7DFFD2FF-C3D9-4938-B96D-BCBE4E7EED85}" srcOrd="1" destOrd="11" presId="urn:microsoft.com/office/officeart/2005/8/layout/chart3"/>
    <dgm:cxn modelId="{5FE9D49C-2E34-4D10-B5B7-AA9888791A24}" type="presOf" srcId="{2A43F319-495A-4519-AA90-537167AE4CA5}" destId="{7DFFD2FF-C3D9-4938-B96D-BCBE4E7EED85}" srcOrd="1" destOrd="6" presId="urn:microsoft.com/office/officeart/2005/8/layout/chart3"/>
    <dgm:cxn modelId="{A552DFA9-3B1E-4EA7-BC17-F20749591DBC}" srcId="{7F68B84B-D7E8-4AFC-A642-CFDE22BB02CA}" destId="{2A1D503D-AC3C-4C1C-8A05-1ED9903B02EE}" srcOrd="1" destOrd="0" parTransId="{0BCA3A20-3808-430F-95AD-9A55B927ED68}" sibTransId="{E3BC28FB-65FB-44D7-A118-AB942CA33C8D}"/>
    <dgm:cxn modelId="{16AC5D5A-BFC0-4F9F-AEFB-1476F24504B6}" type="presOf" srcId="{A3F9B983-0920-4180-9206-5AA861C276A7}" destId="{7DFFD2FF-C3D9-4938-B96D-BCBE4E7EED85}" srcOrd="1" destOrd="9" presId="urn:microsoft.com/office/officeart/2005/8/layout/chart3"/>
    <dgm:cxn modelId="{EA3D9CBB-F1D1-478F-88C7-D071D71267E7}" type="presParOf" srcId="{B961E348-AA9B-4F53-85A0-5E7E0E4FE392}" destId="{336E09B3-75DB-4116-99FF-4933731E21D5}" srcOrd="0" destOrd="0" presId="urn:microsoft.com/office/officeart/2005/8/layout/chart3"/>
    <dgm:cxn modelId="{9BE2F5CB-804E-418B-B8BF-F0BF5D6E0777}" type="presParOf" srcId="{B961E348-AA9B-4F53-85A0-5E7E0E4FE392}" destId="{7DFFD2FF-C3D9-4938-B96D-BCBE4E7EED85}" srcOrd="1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3950EE0-DDBD-4E61-8748-0749E570AAA6}">
      <dsp:nvSpPr>
        <dsp:cNvPr id="0" name=""/>
        <dsp:cNvSpPr/>
      </dsp:nvSpPr>
      <dsp:spPr>
        <a:xfrm>
          <a:off x="3602012" y="2718201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3020" tIns="33020" rIns="33020" bIns="3302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INDIRECT TAX</a:t>
          </a:r>
          <a:endParaRPr lang="en-US" sz="2600" kern="1200" dirty="0"/>
        </a:p>
      </dsp:txBody>
      <dsp:txXfrm>
        <a:off x="3886115" y="3002304"/>
        <a:ext cx="1371768" cy="1371768"/>
      </dsp:txXfrm>
    </dsp:sp>
    <dsp:sp modelId="{2F653060-4634-4250-A69C-4382D581618F}">
      <dsp:nvSpPr>
        <dsp:cNvPr id="0" name=""/>
        <dsp:cNvSpPr/>
      </dsp:nvSpPr>
      <dsp:spPr>
        <a:xfrm rot="16200000">
          <a:off x="4366814" y="2012877"/>
          <a:ext cx="410371" cy="659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4428370" y="2206351"/>
        <a:ext cx="287260" cy="395755"/>
      </dsp:txXfrm>
    </dsp:sp>
    <dsp:sp modelId="{EAD4A95F-8FC0-4F0C-BE97-CCF38B1C7074}">
      <dsp:nvSpPr>
        <dsp:cNvPr id="0" name=""/>
        <dsp:cNvSpPr/>
      </dsp:nvSpPr>
      <dsp:spPr>
        <a:xfrm>
          <a:off x="3602012" y="3940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VALUE ADDED TAX</a:t>
          </a:r>
          <a:endParaRPr lang="en-US" sz="2300" kern="1200" dirty="0"/>
        </a:p>
      </dsp:txBody>
      <dsp:txXfrm>
        <a:off x="3886115" y="288043"/>
        <a:ext cx="1371768" cy="1371768"/>
      </dsp:txXfrm>
    </dsp:sp>
    <dsp:sp modelId="{20813EF8-8942-4AFD-AF4C-874F5949AE81}">
      <dsp:nvSpPr>
        <dsp:cNvPr id="0" name=""/>
        <dsp:cNvSpPr/>
      </dsp:nvSpPr>
      <dsp:spPr>
        <a:xfrm rot="20520000">
          <a:off x="5646475" y="2942605"/>
          <a:ext cx="410371" cy="659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649488" y="3093545"/>
        <a:ext cx="287260" cy="395755"/>
      </dsp:txXfrm>
    </dsp:sp>
    <dsp:sp modelId="{261B5DE0-E2F1-4D04-8950-93F109F767A0}">
      <dsp:nvSpPr>
        <dsp:cNvPr id="0" name=""/>
        <dsp:cNvSpPr/>
      </dsp:nvSpPr>
      <dsp:spPr>
        <a:xfrm>
          <a:off x="6183427" y="1879448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SERVICE TAX</a:t>
          </a:r>
          <a:endParaRPr lang="en-US" sz="2300" kern="1200" dirty="0"/>
        </a:p>
      </dsp:txBody>
      <dsp:txXfrm>
        <a:off x="6467530" y="2163551"/>
        <a:ext cx="1371768" cy="1371768"/>
      </dsp:txXfrm>
    </dsp:sp>
    <dsp:sp modelId="{3F873ADC-0C45-4830-9BE7-DA55FFBE5ADC}">
      <dsp:nvSpPr>
        <dsp:cNvPr id="0" name=""/>
        <dsp:cNvSpPr/>
      </dsp:nvSpPr>
      <dsp:spPr>
        <a:xfrm rot="3240000">
          <a:off x="5157688" y="4446938"/>
          <a:ext cx="410371" cy="659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>
        <a:off x="5183062" y="4529057"/>
        <a:ext cx="287260" cy="395755"/>
      </dsp:txXfrm>
    </dsp:sp>
    <dsp:sp modelId="{D4E89462-FED0-4276-BB8F-29BC69DC1FEE}">
      <dsp:nvSpPr>
        <dsp:cNvPr id="0" name=""/>
        <dsp:cNvSpPr/>
      </dsp:nvSpPr>
      <dsp:spPr>
        <a:xfrm>
          <a:off x="5197415" y="4914084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EXCISE DUTY</a:t>
          </a:r>
          <a:endParaRPr lang="en-US" sz="2300" kern="1200" dirty="0"/>
        </a:p>
      </dsp:txBody>
      <dsp:txXfrm>
        <a:off x="5481518" y="5198187"/>
        <a:ext cx="1371768" cy="1371768"/>
      </dsp:txXfrm>
    </dsp:sp>
    <dsp:sp modelId="{D25860D4-48EF-4E48-AB14-0A09ED2874AD}">
      <dsp:nvSpPr>
        <dsp:cNvPr id="0" name=""/>
        <dsp:cNvSpPr/>
      </dsp:nvSpPr>
      <dsp:spPr>
        <a:xfrm rot="7560000">
          <a:off x="3575939" y="4446938"/>
          <a:ext cx="410371" cy="659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673676" y="4529057"/>
        <a:ext cx="287260" cy="395755"/>
      </dsp:txXfrm>
    </dsp:sp>
    <dsp:sp modelId="{D163A947-1252-4532-91E2-2A7F03DAA174}">
      <dsp:nvSpPr>
        <dsp:cNvPr id="0" name=""/>
        <dsp:cNvSpPr/>
      </dsp:nvSpPr>
      <dsp:spPr>
        <a:xfrm>
          <a:off x="2006610" y="4914084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CUSTOM DUTY</a:t>
          </a:r>
          <a:endParaRPr lang="en-US" sz="2300" kern="1200" dirty="0"/>
        </a:p>
      </dsp:txBody>
      <dsp:txXfrm>
        <a:off x="2290713" y="5198187"/>
        <a:ext cx="1371768" cy="1371768"/>
      </dsp:txXfrm>
    </dsp:sp>
    <dsp:sp modelId="{BFD49E72-0053-4165-8455-09765A329DF3}">
      <dsp:nvSpPr>
        <dsp:cNvPr id="0" name=""/>
        <dsp:cNvSpPr/>
      </dsp:nvSpPr>
      <dsp:spPr>
        <a:xfrm rot="11880000">
          <a:off x="3087152" y="2942605"/>
          <a:ext cx="410371" cy="65959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2100" kern="1200"/>
        </a:p>
      </dsp:txBody>
      <dsp:txXfrm rot="10800000">
        <a:off x="3207250" y="3093545"/>
        <a:ext cx="287260" cy="395755"/>
      </dsp:txXfrm>
    </dsp:sp>
    <dsp:sp modelId="{7D85FE71-6B51-468C-99A6-CCB86202C7F0}">
      <dsp:nvSpPr>
        <dsp:cNvPr id="0" name=""/>
        <dsp:cNvSpPr/>
      </dsp:nvSpPr>
      <dsp:spPr>
        <a:xfrm>
          <a:off x="1020597" y="1879448"/>
          <a:ext cx="1939974" cy="193997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9210" tIns="29210" rIns="29210" bIns="2921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300" kern="1200" dirty="0" smtClean="0"/>
            <a:t>GOODS AND SERVICE TAX(GST)</a:t>
          </a:r>
          <a:endParaRPr lang="en-US" sz="2300" kern="1200" dirty="0"/>
        </a:p>
      </dsp:txBody>
      <dsp:txXfrm>
        <a:off x="1304700" y="2163551"/>
        <a:ext cx="1371768" cy="1371768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940784-BB92-49EE-A4C3-03E6A116CB21}">
      <dsp:nvSpPr>
        <dsp:cNvPr id="0" name=""/>
        <dsp:cNvSpPr/>
      </dsp:nvSpPr>
      <dsp:spPr>
        <a:xfrm>
          <a:off x="6959212" y="342692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36ED176-35A0-464F-A4FE-F3005DBAC969}">
      <dsp:nvSpPr>
        <dsp:cNvPr id="0" name=""/>
        <dsp:cNvSpPr/>
      </dsp:nvSpPr>
      <dsp:spPr>
        <a:xfrm>
          <a:off x="6752057" y="342692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1E8A1C8-4630-4DB2-838D-4DFDC76B34DB}">
      <dsp:nvSpPr>
        <dsp:cNvPr id="0" name=""/>
        <dsp:cNvSpPr/>
      </dsp:nvSpPr>
      <dsp:spPr>
        <a:xfrm>
          <a:off x="4572000" y="2026164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2387212" y="207154"/>
              </a:lnTo>
              <a:lnTo>
                <a:pt x="2387212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47D5976-A0DF-419B-A747-7F2CDDFBA8D6}">
      <dsp:nvSpPr>
        <dsp:cNvPr id="0" name=""/>
        <dsp:cNvSpPr/>
      </dsp:nvSpPr>
      <dsp:spPr>
        <a:xfrm>
          <a:off x="2184787" y="342692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ED44636-61ED-47C1-988B-E6A969F3B1B5}">
      <dsp:nvSpPr>
        <dsp:cNvPr id="0" name=""/>
        <dsp:cNvSpPr/>
      </dsp:nvSpPr>
      <dsp:spPr>
        <a:xfrm>
          <a:off x="1977632" y="342692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2DD44FA-A80D-496F-84F1-8160FADF7970}">
      <dsp:nvSpPr>
        <dsp:cNvPr id="0" name=""/>
        <dsp:cNvSpPr/>
      </dsp:nvSpPr>
      <dsp:spPr>
        <a:xfrm>
          <a:off x="2184787" y="2026164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2387212" y="0"/>
              </a:moveTo>
              <a:lnTo>
                <a:pt x="2387212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A72382E-C8CC-4BBE-A316-2B526A5E64B8}">
      <dsp:nvSpPr>
        <dsp:cNvPr id="0" name=""/>
        <dsp:cNvSpPr/>
      </dsp:nvSpPr>
      <dsp:spPr>
        <a:xfrm>
          <a:off x="3585548" y="1039713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BUDGET</a:t>
          </a:r>
          <a:endParaRPr lang="en-US" sz="2600" kern="1200" dirty="0"/>
        </a:p>
      </dsp:txBody>
      <dsp:txXfrm>
        <a:off x="3585548" y="1039713"/>
        <a:ext cx="1972902" cy="986451"/>
      </dsp:txXfrm>
    </dsp:sp>
    <dsp:sp modelId="{E966CC0E-E40B-43EC-B8E6-E82D96549161}">
      <dsp:nvSpPr>
        <dsp:cNvPr id="0" name=""/>
        <dsp:cNvSpPr/>
      </dsp:nvSpPr>
      <dsp:spPr>
        <a:xfrm>
          <a:off x="1198336" y="24404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REVENUE  BUDGET</a:t>
          </a:r>
          <a:endParaRPr lang="en-US" sz="2600" kern="1200" dirty="0"/>
        </a:p>
      </dsp:txBody>
      <dsp:txXfrm>
        <a:off x="1198336" y="2440474"/>
        <a:ext cx="1972902" cy="986451"/>
      </dsp:txXfrm>
    </dsp:sp>
    <dsp:sp modelId="{B7B81F80-FE8C-41F8-AA97-80D1DDE7CF6A}">
      <dsp:nvSpPr>
        <dsp:cNvPr id="0" name=""/>
        <dsp:cNvSpPr/>
      </dsp:nvSpPr>
      <dsp:spPr>
        <a:xfrm>
          <a:off x="4729" y="38412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REVENUE RECEIPTS</a:t>
          </a:r>
          <a:endParaRPr lang="en-US" sz="2600" kern="1200" dirty="0"/>
        </a:p>
      </dsp:txBody>
      <dsp:txXfrm>
        <a:off x="4729" y="3841235"/>
        <a:ext cx="1972902" cy="986451"/>
      </dsp:txXfrm>
    </dsp:sp>
    <dsp:sp modelId="{FA708040-61FC-4B0B-B04F-66D6FC9920BA}">
      <dsp:nvSpPr>
        <dsp:cNvPr id="0" name=""/>
        <dsp:cNvSpPr/>
      </dsp:nvSpPr>
      <dsp:spPr>
        <a:xfrm>
          <a:off x="2391942" y="38412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REVENUE EXPENDITURE</a:t>
          </a:r>
          <a:endParaRPr lang="en-US" sz="2600" kern="1200" dirty="0"/>
        </a:p>
      </dsp:txBody>
      <dsp:txXfrm>
        <a:off x="2391942" y="3841235"/>
        <a:ext cx="1972902" cy="986451"/>
      </dsp:txXfrm>
    </dsp:sp>
    <dsp:sp modelId="{B03485F2-EFD0-4F3E-B73B-D7CC97E42827}">
      <dsp:nvSpPr>
        <dsp:cNvPr id="0" name=""/>
        <dsp:cNvSpPr/>
      </dsp:nvSpPr>
      <dsp:spPr>
        <a:xfrm>
          <a:off x="5972761" y="24404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CAPITAL BUDGET</a:t>
          </a:r>
          <a:endParaRPr lang="en-US" sz="2600" kern="1200" dirty="0"/>
        </a:p>
      </dsp:txBody>
      <dsp:txXfrm>
        <a:off x="5972761" y="2440474"/>
        <a:ext cx="1972902" cy="986451"/>
      </dsp:txXfrm>
    </dsp:sp>
    <dsp:sp modelId="{5767C3F3-7794-4EFD-941E-F4EE14E8E93A}">
      <dsp:nvSpPr>
        <dsp:cNvPr id="0" name=""/>
        <dsp:cNvSpPr/>
      </dsp:nvSpPr>
      <dsp:spPr>
        <a:xfrm>
          <a:off x="4779154" y="38412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CAPITAL  RECEIPTS</a:t>
          </a:r>
          <a:endParaRPr lang="en-US" sz="2600" kern="1200" dirty="0"/>
        </a:p>
      </dsp:txBody>
      <dsp:txXfrm>
        <a:off x="4779154" y="3841235"/>
        <a:ext cx="1972902" cy="986451"/>
      </dsp:txXfrm>
    </dsp:sp>
    <dsp:sp modelId="{F9AEEB35-5075-43EC-9655-892F0C31FF54}">
      <dsp:nvSpPr>
        <dsp:cNvPr id="0" name=""/>
        <dsp:cNvSpPr/>
      </dsp:nvSpPr>
      <dsp:spPr>
        <a:xfrm>
          <a:off x="7166367" y="38412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CAPITAL EXPENDITURE</a:t>
          </a:r>
          <a:endParaRPr lang="en-US" sz="2600" kern="1200" dirty="0"/>
        </a:p>
      </dsp:txBody>
      <dsp:txXfrm>
        <a:off x="7166367" y="3841235"/>
        <a:ext cx="1972902" cy="986451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3953E12-2C09-4C50-87E4-49C9C20D2590}">
      <dsp:nvSpPr>
        <dsp:cNvPr id="0" name=""/>
        <dsp:cNvSpPr/>
      </dsp:nvSpPr>
      <dsp:spPr>
        <a:xfrm>
          <a:off x="4572000" y="2499466"/>
          <a:ext cx="2502014" cy="868467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434233"/>
              </a:lnTo>
              <a:lnTo>
                <a:pt x="2502014" y="434233"/>
              </a:lnTo>
              <a:lnTo>
                <a:pt x="2502014" y="868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2F92FCF8-5090-4E9D-A07B-4482AA98ADE4}">
      <dsp:nvSpPr>
        <dsp:cNvPr id="0" name=""/>
        <dsp:cNvSpPr/>
      </dsp:nvSpPr>
      <dsp:spPr>
        <a:xfrm>
          <a:off x="2069985" y="2499466"/>
          <a:ext cx="2502014" cy="868467"/>
        </a:xfrm>
        <a:custGeom>
          <a:avLst/>
          <a:gdLst/>
          <a:ahLst/>
          <a:cxnLst/>
          <a:rect l="0" t="0" r="0" b="0"/>
          <a:pathLst>
            <a:path>
              <a:moveTo>
                <a:pt x="2502014" y="0"/>
              </a:moveTo>
              <a:lnTo>
                <a:pt x="2502014" y="434233"/>
              </a:lnTo>
              <a:lnTo>
                <a:pt x="0" y="434233"/>
              </a:lnTo>
              <a:lnTo>
                <a:pt x="0" y="868467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4946E258-0BE7-404C-8A4B-D4445E54BA81}">
      <dsp:nvSpPr>
        <dsp:cNvPr id="0" name=""/>
        <dsp:cNvSpPr/>
      </dsp:nvSpPr>
      <dsp:spPr>
        <a:xfrm>
          <a:off x="2504219" y="431685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BUDGET RECEIPTS</a:t>
          </a:r>
          <a:endParaRPr lang="en-US" sz="6500" kern="1200" dirty="0"/>
        </a:p>
      </dsp:txBody>
      <dsp:txXfrm>
        <a:off x="2504219" y="431685"/>
        <a:ext cx="4135561" cy="2067780"/>
      </dsp:txXfrm>
    </dsp:sp>
    <dsp:sp modelId="{E109390A-50AD-4700-9EB8-87612FFA7418}">
      <dsp:nvSpPr>
        <dsp:cNvPr id="0" name=""/>
        <dsp:cNvSpPr/>
      </dsp:nvSpPr>
      <dsp:spPr>
        <a:xfrm>
          <a:off x="2204" y="3367933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REVENUE  RECEIPTS</a:t>
          </a:r>
        </a:p>
      </dsp:txBody>
      <dsp:txXfrm>
        <a:off x="2204" y="3367933"/>
        <a:ext cx="4135561" cy="2067780"/>
      </dsp:txXfrm>
    </dsp:sp>
    <dsp:sp modelId="{ED36F7F2-818F-4C9F-A591-8475D4FDD3D4}">
      <dsp:nvSpPr>
        <dsp:cNvPr id="0" name=""/>
        <dsp:cNvSpPr/>
      </dsp:nvSpPr>
      <dsp:spPr>
        <a:xfrm>
          <a:off x="5006233" y="3367933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275" tIns="41275" rIns="41275" bIns="41275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CAPITAL  RECEIPTS</a:t>
          </a:r>
        </a:p>
      </dsp:txBody>
      <dsp:txXfrm>
        <a:off x="5006233" y="3367933"/>
        <a:ext cx="4135561" cy="206778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1DCD62D-1DD3-480C-A851-D0354EBAEF53}">
      <dsp:nvSpPr>
        <dsp:cNvPr id="0" name=""/>
        <dsp:cNvSpPr/>
      </dsp:nvSpPr>
      <dsp:spPr>
        <a:xfrm>
          <a:off x="6959212" y="3221845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296"/>
              </a:lnTo>
              <a:lnTo>
                <a:pt x="207154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0C6AFD-66E6-470D-A62E-AFD9F8D11006}">
      <dsp:nvSpPr>
        <dsp:cNvPr id="0" name=""/>
        <dsp:cNvSpPr/>
      </dsp:nvSpPr>
      <dsp:spPr>
        <a:xfrm>
          <a:off x="6752057" y="3221845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2308296"/>
              </a:lnTo>
              <a:lnTo>
                <a:pt x="0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22449DC-5C84-40B3-9D44-D22A31EBC3B0}">
      <dsp:nvSpPr>
        <dsp:cNvPr id="0" name=""/>
        <dsp:cNvSpPr/>
      </dsp:nvSpPr>
      <dsp:spPr>
        <a:xfrm>
          <a:off x="6959212" y="322184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E9D2827-A20E-4634-AA09-6A00F55555EB}">
      <dsp:nvSpPr>
        <dsp:cNvPr id="0" name=""/>
        <dsp:cNvSpPr/>
      </dsp:nvSpPr>
      <dsp:spPr>
        <a:xfrm>
          <a:off x="6752057" y="322184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3ACAED7-A6A0-46D9-AC3E-4654591E7E30}">
      <dsp:nvSpPr>
        <dsp:cNvPr id="0" name=""/>
        <dsp:cNvSpPr/>
      </dsp:nvSpPr>
      <dsp:spPr>
        <a:xfrm>
          <a:off x="4572000" y="1821084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2387212" y="207154"/>
              </a:lnTo>
              <a:lnTo>
                <a:pt x="2387212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87CD93F-8A8C-4499-8CE7-FA9D1BE20C2B}">
      <dsp:nvSpPr>
        <dsp:cNvPr id="0" name=""/>
        <dsp:cNvSpPr/>
      </dsp:nvSpPr>
      <dsp:spPr>
        <a:xfrm>
          <a:off x="2184787" y="322184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43DBA1-652E-430D-9020-49BAB679B114}">
      <dsp:nvSpPr>
        <dsp:cNvPr id="0" name=""/>
        <dsp:cNvSpPr/>
      </dsp:nvSpPr>
      <dsp:spPr>
        <a:xfrm>
          <a:off x="1977632" y="3221845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8043B70-9530-47E3-841B-73F32F49D4F9}">
      <dsp:nvSpPr>
        <dsp:cNvPr id="0" name=""/>
        <dsp:cNvSpPr/>
      </dsp:nvSpPr>
      <dsp:spPr>
        <a:xfrm>
          <a:off x="2184787" y="1821084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2387212" y="0"/>
              </a:moveTo>
              <a:lnTo>
                <a:pt x="2387212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68FBD6D-683A-494D-90C7-178A847F4844}">
      <dsp:nvSpPr>
        <dsp:cNvPr id="0" name=""/>
        <dsp:cNvSpPr/>
      </dsp:nvSpPr>
      <dsp:spPr>
        <a:xfrm>
          <a:off x="3585548" y="834632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REVENUE RECEIPTS</a:t>
          </a:r>
          <a:endParaRPr lang="en-US" sz="3300" kern="1200" dirty="0"/>
        </a:p>
      </dsp:txBody>
      <dsp:txXfrm>
        <a:off x="3585548" y="834632"/>
        <a:ext cx="1972902" cy="986451"/>
      </dsp:txXfrm>
    </dsp:sp>
    <dsp:sp modelId="{43711480-3B03-4250-8143-12A9A7F98FDC}">
      <dsp:nvSpPr>
        <dsp:cNvPr id="0" name=""/>
        <dsp:cNvSpPr/>
      </dsp:nvSpPr>
      <dsp:spPr>
        <a:xfrm>
          <a:off x="1198336" y="2235393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TAX RECEIPTS</a:t>
          </a:r>
          <a:endParaRPr lang="en-US" sz="3300" kern="1200" dirty="0"/>
        </a:p>
      </dsp:txBody>
      <dsp:txXfrm>
        <a:off x="1198336" y="2235393"/>
        <a:ext cx="1972902" cy="986451"/>
      </dsp:txXfrm>
    </dsp:sp>
    <dsp:sp modelId="{9EB3CDE6-3157-4B23-B22C-F5CAD98DAE9A}">
      <dsp:nvSpPr>
        <dsp:cNvPr id="0" name=""/>
        <dsp:cNvSpPr/>
      </dsp:nvSpPr>
      <dsp:spPr>
        <a:xfrm>
          <a:off x="4729" y="363615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DIRECT TAX</a:t>
          </a:r>
          <a:endParaRPr lang="en-US" sz="3300" kern="1200" dirty="0"/>
        </a:p>
      </dsp:txBody>
      <dsp:txXfrm>
        <a:off x="4729" y="3636154"/>
        <a:ext cx="1972902" cy="986451"/>
      </dsp:txXfrm>
    </dsp:sp>
    <dsp:sp modelId="{F81421EA-1428-4F1B-A8CE-14B1DF0A213C}">
      <dsp:nvSpPr>
        <dsp:cNvPr id="0" name=""/>
        <dsp:cNvSpPr/>
      </dsp:nvSpPr>
      <dsp:spPr>
        <a:xfrm>
          <a:off x="2391942" y="363615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INDIRECT TAX</a:t>
          </a:r>
          <a:endParaRPr lang="en-US" sz="3300" kern="1200" dirty="0"/>
        </a:p>
      </dsp:txBody>
      <dsp:txXfrm>
        <a:off x="2391942" y="3636154"/>
        <a:ext cx="1972902" cy="986451"/>
      </dsp:txXfrm>
    </dsp:sp>
    <dsp:sp modelId="{B86A010D-3EE0-4992-B791-818B3D981977}">
      <dsp:nvSpPr>
        <dsp:cNvPr id="0" name=""/>
        <dsp:cNvSpPr/>
      </dsp:nvSpPr>
      <dsp:spPr>
        <a:xfrm>
          <a:off x="5972761" y="2235393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NON-TAX RECEIPTS</a:t>
          </a:r>
          <a:endParaRPr lang="en-US" sz="3300" kern="1200" dirty="0"/>
        </a:p>
      </dsp:txBody>
      <dsp:txXfrm>
        <a:off x="5972761" y="2235393"/>
        <a:ext cx="1972902" cy="986451"/>
      </dsp:txXfrm>
    </dsp:sp>
    <dsp:sp modelId="{EB5FBCD7-7C83-4EF0-8A4A-2D18EE089D36}">
      <dsp:nvSpPr>
        <dsp:cNvPr id="0" name=""/>
        <dsp:cNvSpPr/>
      </dsp:nvSpPr>
      <dsp:spPr>
        <a:xfrm>
          <a:off x="4779154" y="363615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DIVIDEND</a:t>
          </a:r>
          <a:endParaRPr lang="en-US" sz="3300" kern="1200" dirty="0"/>
        </a:p>
      </dsp:txBody>
      <dsp:txXfrm>
        <a:off x="4779154" y="3636154"/>
        <a:ext cx="1972902" cy="986451"/>
      </dsp:txXfrm>
    </dsp:sp>
    <dsp:sp modelId="{6C40E0B1-0B6A-446F-B661-154CA250003D}">
      <dsp:nvSpPr>
        <dsp:cNvPr id="0" name=""/>
        <dsp:cNvSpPr/>
      </dsp:nvSpPr>
      <dsp:spPr>
        <a:xfrm>
          <a:off x="7166367" y="363615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RATE OF INTEREST</a:t>
          </a:r>
          <a:endParaRPr lang="en-US" sz="3300" kern="1200" dirty="0"/>
        </a:p>
      </dsp:txBody>
      <dsp:txXfrm>
        <a:off x="7166367" y="3636154"/>
        <a:ext cx="1972902" cy="986451"/>
      </dsp:txXfrm>
    </dsp:sp>
    <dsp:sp modelId="{483CF925-C303-41EE-ABA4-DD06E262F5C4}">
      <dsp:nvSpPr>
        <dsp:cNvPr id="0" name=""/>
        <dsp:cNvSpPr/>
      </dsp:nvSpPr>
      <dsp:spPr>
        <a:xfrm>
          <a:off x="4779154" y="503691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FEES, FINES</a:t>
          </a:r>
          <a:endParaRPr lang="en-US" sz="3300" kern="1200" dirty="0"/>
        </a:p>
      </dsp:txBody>
      <dsp:txXfrm>
        <a:off x="4779154" y="5036915"/>
        <a:ext cx="1972902" cy="986451"/>
      </dsp:txXfrm>
    </dsp:sp>
    <dsp:sp modelId="{977F966E-EF6A-4335-A330-12C18CA36059}">
      <dsp:nvSpPr>
        <dsp:cNvPr id="0" name=""/>
        <dsp:cNvSpPr/>
      </dsp:nvSpPr>
      <dsp:spPr>
        <a:xfrm>
          <a:off x="7166367" y="503691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0955" tIns="20955" rIns="20955" bIns="20955" numCol="1" spcCol="1270" anchor="ctr" anchorCtr="0">
          <a:noAutofit/>
        </a:bodyPr>
        <a:lstStyle/>
        <a:p>
          <a:pPr lvl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300" kern="1200" dirty="0" smtClean="0"/>
            <a:t>DONATION</a:t>
          </a:r>
          <a:endParaRPr lang="en-US" sz="3300" kern="1200" dirty="0"/>
        </a:p>
      </dsp:txBody>
      <dsp:txXfrm>
        <a:off x="7166367" y="5036915"/>
        <a:ext cx="1972902" cy="986451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4C6ADC9-FF3B-45E1-8C00-303C14256E86}">
      <dsp:nvSpPr>
        <dsp:cNvPr id="0" name=""/>
        <dsp:cNvSpPr/>
      </dsp:nvSpPr>
      <dsp:spPr>
        <a:xfrm>
          <a:off x="4572000" y="2994766"/>
          <a:ext cx="434233" cy="1902358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902358"/>
              </a:lnTo>
              <a:lnTo>
                <a:pt x="434233" y="1902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92133962-421B-49A6-9571-02AB9D1AC883}">
      <dsp:nvSpPr>
        <dsp:cNvPr id="0" name=""/>
        <dsp:cNvSpPr/>
      </dsp:nvSpPr>
      <dsp:spPr>
        <a:xfrm>
          <a:off x="4137766" y="2994766"/>
          <a:ext cx="434233" cy="1902358"/>
        </a:xfrm>
        <a:custGeom>
          <a:avLst/>
          <a:gdLst/>
          <a:ahLst/>
          <a:cxnLst/>
          <a:rect l="0" t="0" r="0" b="0"/>
          <a:pathLst>
            <a:path>
              <a:moveTo>
                <a:pt x="434233" y="0"/>
              </a:moveTo>
              <a:lnTo>
                <a:pt x="434233" y="1902358"/>
              </a:lnTo>
              <a:lnTo>
                <a:pt x="0" y="1902358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537A5C-FCA1-40CE-8821-6A375A87C1D8}">
      <dsp:nvSpPr>
        <dsp:cNvPr id="0" name=""/>
        <dsp:cNvSpPr/>
      </dsp:nvSpPr>
      <dsp:spPr>
        <a:xfrm>
          <a:off x="2504219" y="926985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ctr" defTabSz="2933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600" kern="1200" dirty="0" smtClean="0"/>
            <a:t>CAPITAL RECEIPTS</a:t>
          </a:r>
          <a:endParaRPr lang="en-US" sz="6600" kern="1200" dirty="0"/>
        </a:p>
      </dsp:txBody>
      <dsp:txXfrm>
        <a:off x="2504219" y="926985"/>
        <a:ext cx="4135561" cy="2067780"/>
      </dsp:txXfrm>
    </dsp:sp>
    <dsp:sp modelId="{020F9FF0-5120-46A9-880B-A973CF48160C}">
      <dsp:nvSpPr>
        <dsp:cNvPr id="0" name=""/>
        <dsp:cNvSpPr/>
      </dsp:nvSpPr>
      <dsp:spPr>
        <a:xfrm>
          <a:off x="2204" y="3863233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LOAN TAKEN BY THE GOVERNMENT ARE A LIABILITY</a:t>
          </a:r>
          <a:endParaRPr lang="en-US" sz="3600" kern="1200" dirty="0"/>
        </a:p>
      </dsp:txBody>
      <dsp:txXfrm>
        <a:off x="2204" y="3863233"/>
        <a:ext cx="4135561" cy="2067780"/>
      </dsp:txXfrm>
    </dsp:sp>
    <dsp:sp modelId="{996F724C-4469-4DE0-B563-CCA8364E1224}">
      <dsp:nvSpPr>
        <dsp:cNvPr id="0" name=""/>
        <dsp:cNvSpPr/>
      </dsp:nvSpPr>
      <dsp:spPr>
        <a:xfrm>
          <a:off x="5006233" y="3863233"/>
          <a:ext cx="4135561" cy="206778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600" kern="1200" dirty="0" smtClean="0"/>
            <a:t>MONEY RECEIVED BY THE GOVERNMENT BY SELLING THE ITS SHARE</a:t>
          </a:r>
          <a:endParaRPr lang="en-US" sz="3600" kern="1200" dirty="0"/>
        </a:p>
      </dsp:txBody>
      <dsp:txXfrm>
        <a:off x="5006233" y="3863233"/>
        <a:ext cx="4135561" cy="206778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66C67D-2B86-4E49-B03F-2D18CE998CF8}">
      <dsp:nvSpPr>
        <dsp:cNvPr id="0" name=""/>
        <dsp:cNvSpPr/>
      </dsp:nvSpPr>
      <dsp:spPr>
        <a:xfrm>
          <a:off x="6752057" y="2521464"/>
          <a:ext cx="207154" cy="3709057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3709057"/>
              </a:lnTo>
              <a:lnTo>
                <a:pt x="0" y="3709057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BD0DBB8-7BCE-4852-8282-867B416DE668}">
      <dsp:nvSpPr>
        <dsp:cNvPr id="0" name=""/>
        <dsp:cNvSpPr/>
      </dsp:nvSpPr>
      <dsp:spPr>
        <a:xfrm>
          <a:off x="6959212" y="252146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296"/>
              </a:lnTo>
              <a:lnTo>
                <a:pt x="207154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97AD467-10B5-4840-A6AD-071FFE28B3A7}">
      <dsp:nvSpPr>
        <dsp:cNvPr id="0" name=""/>
        <dsp:cNvSpPr/>
      </dsp:nvSpPr>
      <dsp:spPr>
        <a:xfrm>
          <a:off x="6752057" y="252146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2308296"/>
              </a:lnTo>
              <a:lnTo>
                <a:pt x="0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BC2554A-48B7-41BD-92C1-A2B63DDD2C69}">
      <dsp:nvSpPr>
        <dsp:cNvPr id="0" name=""/>
        <dsp:cNvSpPr/>
      </dsp:nvSpPr>
      <dsp:spPr>
        <a:xfrm>
          <a:off x="6959212" y="252146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0C91D58-EA28-4AAF-BFE1-E6A1A9CF7E04}">
      <dsp:nvSpPr>
        <dsp:cNvPr id="0" name=""/>
        <dsp:cNvSpPr/>
      </dsp:nvSpPr>
      <dsp:spPr>
        <a:xfrm>
          <a:off x="6752057" y="252146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2DF1D0-FEE1-4E39-94C2-05DFA89779A6}">
      <dsp:nvSpPr>
        <dsp:cNvPr id="0" name=""/>
        <dsp:cNvSpPr/>
      </dsp:nvSpPr>
      <dsp:spPr>
        <a:xfrm>
          <a:off x="4572000" y="1120703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07154"/>
              </a:lnTo>
              <a:lnTo>
                <a:pt x="2387212" y="207154"/>
              </a:lnTo>
              <a:lnTo>
                <a:pt x="2387212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1B51CA4D-B5AB-4C62-80EC-234AFE95CDCE}">
      <dsp:nvSpPr>
        <dsp:cNvPr id="0" name=""/>
        <dsp:cNvSpPr/>
      </dsp:nvSpPr>
      <dsp:spPr>
        <a:xfrm>
          <a:off x="2184787" y="252146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308296"/>
              </a:lnTo>
              <a:lnTo>
                <a:pt x="207154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F2C0E5DC-1291-43F3-BB7F-4F09BC297F80}">
      <dsp:nvSpPr>
        <dsp:cNvPr id="0" name=""/>
        <dsp:cNvSpPr/>
      </dsp:nvSpPr>
      <dsp:spPr>
        <a:xfrm>
          <a:off x="1977632" y="2521464"/>
          <a:ext cx="207154" cy="2308296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2308296"/>
              </a:lnTo>
              <a:lnTo>
                <a:pt x="0" y="2308296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BE407635-6BEB-4FB6-8560-1823B0D75010}">
      <dsp:nvSpPr>
        <dsp:cNvPr id="0" name=""/>
        <dsp:cNvSpPr/>
      </dsp:nvSpPr>
      <dsp:spPr>
        <a:xfrm>
          <a:off x="2184787" y="252146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907535"/>
              </a:lnTo>
              <a:lnTo>
                <a:pt x="207154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846CBC8-D3C5-4019-B318-DF7A49B0C45D}">
      <dsp:nvSpPr>
        <dsp:cNvPr id="0" name=""/>
        <dsp:cNvSpPr/>
      </dsp:nvSpPr>
      <dsp:spPr>
        <a:xfrm>
          <a:off x="1977632" y="2521464"/>
          <a:ext cx="207154" cy="907535"/>
        </a:xfrm>
        <a:custGeom>
          <a:avLst/>
          <a:gdLst/>
          <a:ahLst/>
          <a:cxnLst/>
          <a:rect l="0" t="0" r="0" b="0"/>
          <a:pathLst>
            <a:path>
              <a:moveTo>
                <a:pt x="207154" y="0"/>
              </a:moveTo>
              <a:lnTo>
                <a:pt x="207154" y="907535"/>
              </a:lnTo>
              <a:lnTo>
                <a:pt x="0" y="907535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31CE86FB-8166-45F1-B5ED-67583240A15F}">
      <dsp:nvSpPr>
        <dsp:cNvPr id="0" name=""/>
        <dsp:cNvSpPr/>
      </dsp:nvSpPr>
      <dsp:spPr>
        <a:xfrm>
          <a:off x="2184787" y="1120703"/>
          <a:ext cx="2387212" cy="414309"/>
        </a:xfrm>
        <a:custGeom>
          <a:avLst/>
          <a:gdLst/>
          <a:ahLst/>
          <a:cxnLst/>
          <a:rect l="0" t="0" r="0" b="0"/>
          <a:pathLst>
            <a:path>
              <a:moveTo>
                <a:pt x="2387212" y="0"/>
              </a:moveTo>
              <a:lnTo>
                <a:pt x="2387212" y="207154"/>
              </a:lnTo>
              <a:lnTo>
                <a:pt x="0" y="207154"/>
              </a:lnTo>
              <a:lnTo>
                <a:pt x="0" y="414309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A0A55812-FA22-4300-A406-59A0CB25734F}">
      <dsp:nvSpPr>
        <dsp:cNvPr id="0" name=""/>
        <dsp:cNvSpPr/>
      </dsp:nvSpPr>
      <dsp:spPr>
        <a:xfrm>
          <a:off x="3585548" y="134252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BUDGET EXPENDITURE</a:t>
          </a:r>
          <a:endParaRPr lang="en-US" sz="2600" kern="1200" dirty="0"/>
        </a:p>
      </dsp:txBody>
      <dsp:txXfrm>
        <a:off x="3585548" y="134252"/>
        <a:ext cx="1972902" cy="986451"/>
      </dsp:txXfrm>
    </dsp:sp>
    <dsp:sp modelId="{8EDB2FC7-F854-4ED3-B383-D25D3F0A018E}">
      <dsp:nvSpPr>
        <dsp:cNvPr id="0" name=""/>
        <dsp:cNvSpPr/>
      </dsp:nvSpPr>
      <dsp:spPr>
        <a:xfrm>
          <a:off x="1198336" y="1535013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REVENUE EXPENDITURE</a:t>
          </a:r>
          <a:endParaRPr lang="en-US" sz="2600" kern="1200" dirty="0"/>
        </a:p>
      </dsp:txBody>
      <dsp:txXfrm>
        <a:off x="1198336" y="1535013"/>
        <a:ext cx="1972902" cy="986451"/>
      </dsp:txXfrm>
    </dsp:sp>
    <dsp:sp modelId="{E77C8725-69E6-47F0-899C-A24D6B879570}">
      <dsp:nvSpPr>
        <dsp:cNvPr id="0" name=""/>
        <dsp:cNvSpPr/>
      </dsp:nvSpPr>
      <dsp:spPr>
        <a:xfrm>
          <a:off x="4729" y="29357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OLD-AGE  PENSION</a:t>
          </a:r>
          <a:endParaRPr lang="en-US" sz="2600" kern="1200" dirty="0"/>
        </a:p>
      </dsp:txBody>
      <dsp:txXfrm>
        <a:off x="4729" y="2935774"/>
        <a:ext cx="1972902" cy="986451"/>
      </dsp:txXfrm>
    </dsp:sp>
    <dsp:sp modelId="{26137944-6372-4AD4-BA5F-9034A068BDEE}">
      <dsp:nvSpPr>
        <dsp:cNvPr id="0" name=""/>
        <dsp:cNvSpPr/>
      </dsp:nvSpPr>
      <dsp:spPr>
        <a:xfrm>
          <a:off x="2391942" y="29357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INTEREST PAYMENT</a:t>
          </a:r>
          <a:endParaRPr lang="en-US" sz="2600" kern="1200" dirty="0"/>
        </a:p>
      </dsp:txBody>
      <dsp:txXfrm>
        <a:off x="2391942" y="2935774"/>
        <a:ext cx="1972902" cy="986451"/>
      </dsp:txXfrm>
    </dsp:sp>
    <dsp:sp modelId="{F549B8B5-E2BD-4AA0-9160-6163588FCFB6}">
      <dsp:nvSpPr>
        <dsp:cNvPr id="0" name=""/>
        <dsp:cNvSpPr/>
      </dsp:nvSpPr>
      <dsp:spPr>
        <a:xfrm>
          <a:off x="4729" y="43365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SALARY, SCHOLARSHIP</a:t>
          </a:r>
          <a:endParaRPr lang="en-US" sz="2600" kern="1200" dirty="0"/>
        </a:p>
      </dsp:txBody>
      <dsp:txXfrm>
        <a:off x="4729" y="4336535"/>
        <a:ext cx="1972902" cy="986451"/>
      </dsp:txXfrm>
    </dsp:sp>
    <dsp:sp modelId="{32CC2033-1B8E-4186-BA29-8394EB67411A}">
      <dsp:nvSpPr>
        <dsp:cNvPr id="0" name=""/>
        <dsp:cNvSpPr/>
      </dsp:nvSpPr>
      <dsp:spPr>
        <a:xfrm>
          <a:off x="2391942" y="43365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SUBSIDIES, DEFENCE</a:t>
          </a:r>
          <a:endParaRPr lang="en-US" sz="2600" kern="1200" dirty="0"/>
        </a:p>
      </dsp:txBody>
      <dsp:txXfrm>
        <a:off x="2391942" y="4336535"/>
        <a:ext cx="1972902" cy="986451"/>
      </dsp:txXfrm>
    </dsp:sp>
    <dsp:sp modelId="{4FCA13FC-41E8-43BA-9088-F5B9107183E2}">
      <dsp:nvSpPr>
        <dsp:cNvPr id="0" name=""/>
        <dsp:cNvSpPr/>
      </dsp:nvSpPr>
      <dsp:spPr>
        <a:xfrm>
          <a:off x="5972761" y="1535013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CAPITAL  EXPENDITURE</a:t>
          </a:r>
          <a:endParaRPr lang="en-US" sz="2600" kern="1200" dirty="0"/>
        </a:p>
      </dsp:txBody>
      <dsp:txXfrm>
        <a:off x="5972761" y="1535013"/>
        <a:ext cx="1972902" cy="986451"/>
      </dsp:txXfrm>
    </dsp:sp>
    <dsp:sp modelId="{80870CE9-0EFA-4C0D-B728-BC2D71EBFEBF}">
      <dsp:nvSpPr>
        <dsp:cNvPr id="0" name=""/>
        <dsp:cNvSpPr/>
      </dsp:nvSpPr>
      <dsp:spPr>
        <a:xfrm>
          <a:off x="4779154" y="29357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LAND, BUILDING</a:t>
          </a:r>
          <a:endParaRPr lang="en-US" sz="2600" kern="1200" dirty="0"/>
        </a:p>
      </dsp:txBody>
      <dsp:txXfrm>
        <a:off x="4779154" y="2935774"/>
        <a:ext cx="1972902" cy="986451"/>
      </dsp:txXfrm>
    </dsp:sp>
    <dsp:sp modelId="{6FC50C31-50AD-4ADE-9676-E48AF5EE8F57}">
      <dsp:nvSpPr>
        <dsp:cNvPr id="0" name=""/>
        <dsp:cNvSpPr/>
      </dsp:nvSpPr>
      <dsp:spPr>
        <a:xfrm>
          <a:off x="7166367" y="2935774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PURCHASE OF SHARE</a:t>
          </a:r>
          <a:endParaRPr lang="en-US" sz="2600" kern="1200" dirty="0"/>
        </a:p>
      </dsp:txBody>
      <dsp:txXfrm>
        <a:off x="7166367" y="2935774"/>
        <a:ext cx="1972902" cy="986451"/>
      </dsp:txXfrm>
    </dsp:sp>
    <dsp:sp modelId="{5B12B426-5C5F-4BEB-8301-EE86423092F9}">
      <dsp:nvSpPr>
        <dsp:cNvPr id="0" name=""/>
        <dsp:cNvSpPr/>
      </dsp:nvSpPr>
      <dsp:spPr>
        <a:xfrm>
          <a:off x="4779154" y="43365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MACHINERY EQUIPMENTS</a:t>
          </a:r>
        </a:p>
      </dsp:txBody>
      <dsp:txXfrm>
        <a:off x="4779154" y="4336535"/>
        <a:ext cx="1972902" cy="986451"/>
      </dsp:txXfrm>
    </dsp:sp>
    <dsp:sp modelId="{EF46F278-2308-45CB-9C61-71567273D67F}">
      <dsp:nvSpPr>
        <dsp:cNvPr id="0" name=""/>
        <dsp:cNvSpPr/>
      </dsp:nvSpPr>
      <dsp:spPr>
        <a:xfrm>
          <a:off x="7166367" y="4336535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LOAN TO THE STATE GOVN</a:t>
          </a:r>
          <a:endParaRPr lang="en-US" sz="2600" kern="1200" dirty="0"/>
        </a:p>
      </dsp:txBody>
      <dsp:txXfrm>
        <a:off x="7166367" y="4336535"/>
        <a:ext cx="1972902" cy="986451"/>
      </dsp:txXfrm>
    </dsp:sp>
    <dsp:sp modelId="{8EAE1757-4BCD-4E7A-BEAE-ECBCE8490CFB}">
      <dsp:nvSpPr>
        <dsp:cNvPr id="0" name=""/>
        <dsp:cNvSpPr/>
      </dsp:nvSpPr>
      <dsp:spPr>
        <a:xfrm>
          <a:off x="4779154" y="5737296"/>
          <a:ext cx="1972902" cy="986451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6510" tIns="16510" rIns="16510" bIns="16510" numCol="1" spcCol="1270" anchor="ctr" anchorCtr="0">
          <a:noAutofit/>
        </a:bodyPr>
        <a:lstStyle/>
        <a:p>
          <a:pPr lvl="0" algn="ctr" defTabSz="11557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600" kern="1200" dirty="0" smtClean="0"/>
            <a:t>REPAYMENT OF LOAN</a:t>
          </a:r>
          <a:endParaRPr lang="en-US" sz="2600" kern="1200" dirty="0"/>
        </a:p>
      </dsp:txBody>
      <dsp:txXfrm>
        <a:off x="4779154" y="5737296"/>
        <a:ext cx="1972902" cy="986451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DB6ADC5-1508-4839-9278-B759B12FA1A4}">
      <dsp:nvSpPr>
        <dsp:cNvPr id="0" name=""/>
        <dsp:cNvSpPr/>
      </dsp:nvSpPr>
      <dsp:spPr>
        <a:xfrm>
          <a:off x="5918678" y="4128787"/>
          <a:ext cx="91440" cy="768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7DB6581-0A4C-4FA1-B93E-C1011B62C04D}">
      <dsp:nvSpPr>
        <dsp:cNvPr id="0" name=""/>
        <dsp:cNvSpPr/>
      </dsp:nvSpPr>
      <dsp:spPr>
        <a:xfrm>
          <a:off x="4348940" y="1681367"/>
          <a:ext cx="1615458" cy="768811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23922"/>
              </a:lnTo>
              <a:lnTo>
                <a:pt x="1615458" y="523922"/>
              </a:lnTo>
              <a:lnTo>
                <a:pt x="1615458" y="768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E1852B3A-240D-4AAC-845A-154D80E4F912}">
      <dsp:nvSpPr>
        <dsp:cNvPr id="0" name=""/>
        <dsp:cNvSpPr/>
      </dsp:nvSpPr>
      <dsp:spPr>
        <a:xfrm>
          <a:off x="2687761" y="4128787"/>
          <a:ext cx="91440" cy="768811"/>
        </a:xfrm>
        <a:custGeom>
          <a:avLst/>
          <a:gdLst/>
          <a:ahLst/>
          <a:cxnLst/>
          <a:rect l="0" t="0" r="0" b="0"/>
          <a:pathLst>
            <a:path>
              <a:moveTo>
                <a:pt x="45720" y="0"/>
              </a:moveTo>
              <a:lnTo>
                <a:pt x="45720" y="768811"/>
              </a:lnTo>
            </a:path>
          </a:pathLst>
        </a:custGeom>
        <a:noFill/>
        <a:ln w="25400" cap="flat" cmpd="sng" algn="ctr">
          <a:solidFill>
            <a:schemeClr val="accent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6EC2A9EA-2575-491A-B2E2-128AFB11FC93}">
      <dsp:nvSpPr>
        <dsp:cNvPr id="0" name=""/>
        <dsp:cNvSpPr/>
      </dsp:nvSpPr>
      <dsp:spPr>
        <a:xfrm>
          <a:off x="2733481" y="1681367"/>
          <a:ext cx="1615458" cy="768811"/>
        </a:xfrm>
        <a:custGeom>
          <a:avLst/>
          <a:gdLst/>
          <a:ahLst/>
          <a:cxnLst/>
          <a:rect l="0" t="0" r="0" b="0"/>
          <a:pathLst>
            <a:path>
              <a:moveTo>
                <a:pt x="1615458" y="0"/>
              </a:moveTo>
              <a:lnTo>
                <a:pt x="1615458" y="523922"/>
              </a:lnTo>
              <a:lnTo>
                <a:pt x="0" y="523922"/>
              </a:lnTo>
              <a:lnTo>
                <a:pt x="0" y="768811"/>
              </a:lnTo>
            </a:path>
          </a:pathLst>
        </a:custGeom>
        <a:noFill/>
        <a:ln w="254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8CB45B7-20B2-4554-B6B6-19E1DF27F7B1}">
      <dsp:nvSpPr>
        <dsp:cNvPr id="0" name=""/>
        <dsp:cNvSpPr/>
      </dsp:nvSpPr>
      <dsp:spPr>
        <a:xfrm>
          <a:off x="3027201" y="2759"/>
          <a:ext cx="2643477" cy="1678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90BEA4-DDFD-4812-8F48-F3B0EA956BF6}">
      <dsp:nvSpPr>
        <dsp:cNvPr id="0" name=""/>
        <dsp:cNvSpPr/>
      </dsp:nvSpPr>
      <dsp:spPr>
        <a:xfrm>
          <a:off x="3320921" y="281792"/>
          <a:ext cx="2643477" cy="1678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PUBLIC EXPENDITURE</a:t>
          </a:r>
          <a:endParaRPr lang="en-US" sz="2800" kern="1200" dirty="0"/>
        </a:p>
      </dsp:txBody>
      <dsp:txXfrm>
        <a:off x="3370086" y="330957"/>
        <a:ext cx="2545147" cy="1580278"/>
      </dsp:txXfrm>
    </dsp:sp>
    <dsp:sp modelId="{B2A1CAC5-11CB-4563-90D2-E17C56AE5A6C}">
      <dsp:nvSpPr>
        <dsp:cNvPr id="0" name=""/>
        <dsp:cNvSpPr/>
      </dsp:nvSpPr>
      <dsp:spPr>
        <a:xfrm>
          <a:off x="1411742" y="2450178"/>
          <a:ext cx="2643477" cy="1678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78BDCA8-12A7-4372-AC63-AB2B95FF0911}">
      <dsp:nvSpPr>
        <dsp:cNvPr id="0" name=""/>
        <dsp:cNvSpPr/>
      </dsp:nvSpPr>
      <dsp:spPr>
        <a:xfrm>
          <a:off x="1705462" y="2729212"/>
          <a:ext cx="2643477" cy="1678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DEVELOPMENT EXPENDITURE</a:t>
          </a:r>
          <a:endParaRPr lang="en-US" sz="2800" kern="1200" dirty="0"/>
        </a:p>
      </dsp:txBody>
      <dsp:txXfrm>
        <a:off x="1754627" y="2778377"/>
        <a:ext cx="2545147" cy="1580278"/>
      </dsp:txXfrm>
    </dsp:sp>
    <dsp:sp modelId="{72A035CA-731D-4D90-87D6-258D2DD8E7EA}">
      <dsp:nvSpPr>
        <dsp:cNvPr id="0" name=""/>
        <dsp:cNvSpPr/>
      </dsp:nvSpPr>
      <dsp:spPr>
        <a:xfrm>
          <a:off x="1411742" y="4897598"/>
          <a:ext cx="2643477" cy="1678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0D61ECD-3DE0-47F7-A94F-E4A6EBE1B7AC}">
      <dsp:nvSpPr>
        <dsp:cNvPr id="0" name=""/>
        <dsp:cNvSpPr/>
      </dsp:nvSpPr>
      <dsp:spPr>
        <a:xfrm>
          <a:off x="1705462" y="5176632"/>
          <a:ext cx="2643477" cy="1678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EDUCATION, HEALTH, INDUSTRY,ROAD, RURAL DEVELOPMENT, POWER,WATER</a:t>
          </a:r>
          <a:endParaRPr lang="en-US" sz="1700" kern="1200" dirty="0"/>
        </a:p>
      </dsp:txBody>
      <dsp:txXfrm>
        <a:off x="1754627" y="5225797"/>
        <a:ext cx="2545147" cy="1580278"/>
      </dsp:txXfrm>
    </dsp:sp>
    <dsp:sp modelId="{26104A5E-BE8A-42AB-93C6-329A5C0E4D71}">
      <dsp:nvSpPr>
        <dsp:cNvPr id="0" name=""/>
        <dsp:cNvSpPr/>
      </dsp:nvSpPr>
      <dsp:spPr>
        <a:xfrm>
          <a:off x="4642659" y="2450178"/>
          <a:ext cx="2643477" cy="1678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AF7987E-133D-4965-B228-6E9EF7015259}">
      <dsp:nvSpPr>
        <dsp:cNvPr id="0" name=""/>
        <dsp:cNvSpPr/>
      </dsp:nvSpPr>
      <dsp:spPr>
        <a:xfrm>
          <a:off x="4936379" y="2729212"/>
          <a:ext cx="2643477" cy="1678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800" kern="1200" dirty="0" smtClean="0"/>
            <a:t>NON-DEVELOPMENT</a:t>
          </a:r>
          <a:r>
            <a:rPr lang="en-US" sz="1700" kern="1200" dirty="0" smtClean="0"/>
            <a:t> </a:t>
          </a:r>
          <a:r>
            <a:rPr lang="en-US" sz="2800" kern="1200" dirty="0" smtClean="0"/>
            <a:t>EXPENDITURE</a:t>
          </a:r>
          <a:endParaRPr lang="en-US" sz="2800" kern="1200" dirty="0"/>
        </a:p>
      </dsp:txBody>
      <dsp:txXfrm>
        <a:off x="4985544" y="2778377"/>
        <a:ext cx="2545147" cy="1580278"/>
      </dsp:txXfrm>
    </dsp:sp>
    <dsp:sp modelId="{40D35010-BC72-4D1C-A89B-E26C40211B18}">
      <dsp:nvSpPr>
        <dsp:cNvPr id="0" name=""/>
        <dsp:cNvSpPr/>
      </dsp:nvSpPr>
      <dsp:spPr>
        <a:xfrm>
          <a:off x="4642659" y="4897598"/>
          <a:ext cx="2643477" cy="1678608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42B92FD-2498-48D9-BEEF-4766B60E66BF}">
      <dsp:nvSpPr>
        <dsp:cNvPr id="0" name=""/>
        <dsp:cNvSpPr/>
      </dsp:nvSpPr>
      <dsp:spPr>
        <a:xfrm>
          <a:off x="4936379" y="5176632"/>
          <a:ext cx="2643477" cy="1678608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770" tIns="64770" rIns="64770" bIns="6477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700" kern="1200" dirty="0" smtClean="0"/>
            <a:t>DEFENCE,INTEREST,TAX COLLECTION,SUBSIDIESFOR POOR,PENSION</a:t>
          </a:r>
          <a:endParaRPr lang="en-US" sz="1700" kern="1200" dirty="0"/>
        </a:p>
      </dsp:txBody>
      <dsp:txXfrm>
        <a:off x="4985544" y="5225797"/>
        <a:ext cx="2545147" cy="1580278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1812DA0-E5B2-4942-96ED-E64C37F0659D}">
      <dsp:nvSpPr>
        <dsp:cNvPr id="0" name=""/>
        <dsp:cNvSpPr/>
      </dsp:nvSpPr>
      <dsp:spPr>
        <a:xfrm>
          <a:off x="3375" y="1562"/>
          <a:ext cx="9137249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47650" tIns="247650" rIns="247650" bIns="247650" numCol="1" spcCol="1270" anchor="ctr" anchorCtr="0">
          <a:noAutofit/>
        </a:bodyPr>
        <a:lstStyle/>
        <a:p>
          <a:pPr lvl="0" algn="ctr" defTabSz="28892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6500" kern="1200" dirty="0" smtClean="0"/>
            <a:t>PUBLIC EXPENDITURE</a:t>
          </a:r>
          <a:endParaRPr lang="en-US" sz="6500" kern="1200" dirty="0"/>
        </a:p>
      </dsp:txBody>
      <dsp:txXfrm>
        <a:off x="67126" y="65313"/>
        <a:ext cx="9009747" cy="2049109"/>
      </dsp:txXfrm>
    </dsp:sp>
    <dsp:sp modelId="{FFFCD1ED-0E54-4975-8647-15873B1D04E2}">
      <dsp:nvSpPr>
        <dsp:cNvPr id="0" name=""/>
        <dsp:cNvSpPr/>
      </dsp:nvSpPr>
      <dsp:spPr>
        <a:xfrm>
          <a:off x="3375" y="2340694"/>
          <a:ext cx="438447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PLAN EXPENDITURE</a:t>
          </a:r>
          <a:endParaRPr lang="en-US" sz="5100" kern="1200" dirty="0"/>
        </a:p>
      </dsp:txBody>
      <dsp:txXfrm>
        <a:off x="67126" y="2404445"/>
        <a:ext cx="4256974" cy="2049109"/>
      </dsp:txXfrm>
    </dsp:sp>
    <dsp:sp modelId="{070E090E-CABB-4550-966E-EE21E59992F3}">
      <dsp:nvSpPr>
        <dsp:cNvPr id="0" name=""/>
        <dsp:cNvSpPr/>
      </dsp:nvSpPr>
      <dsp:spPr>
        <a:xfrm>
          <a:off x="3375" y="4679825"/>
          <a:ext cx="438447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TRANSPORT, INDUSTRY, POWER, COMMUNICATION</a:t>
          </a:r>
          <a:endParaRPr lang="en-US" sz="3900" kern="1200" dirty="0"/>
        </a:p>
      </dsp:txBody>
      <dsp:txXfrm>
        <a:off x="67126" y="4743576"/>
        <a:ext cx="4256974" cy="2049109"/>
      </dsp:txXfrm>
    </dsp:sp>
    <dsp:sp modelId="{763B971B-915F-46B2-88C0-9F5B985A992C}">
      <dsp:nvSpPr>
        <dsp:cNvPr id="0" name=""/>
        <dsp:cNvSpPr/>
      </dsp:nvSpPr>
      <dsp:spPr>
        <a:xfrm>
          <a:off x="4756148" y="2340694"/>
          <a:ext cx="438447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5100" kern="1200" dirty="0" smtClean="0"/>
            <a:t>NON-PLAN EXPENDITURE</a:t>
          </a:r>
          <a:endParaRPr lang="en-US" sz="5100" kern="1200" dirty="0"/>
        </a:p>
      </dsp:txBody>
      <dsp:txXfrm>
        <a:off x="4819899" y="2404445"/>
        <a:ext cx="4256974" cy="2049109"/>
      </dsp:txXfrm>
    </dsp:sp>
    <dsp:sp modelId="{DA78B57C-E440-4D50-AD4B-1B57D1640C62}">
      <dsp:nvSpPr>
        <dsp:cNvPr id="0" name=""/>
        <dsp:cNvSpPr/>
      </dsp:nvSpPr>
      <dsp:spPr>
        <a:xfrm>
          <a:off x="4756148" y="4679825"/>
          <a:ext cx="4384476" cy="2176611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 smtClean="0"/>
            <a:t>RELIEF TO EARTHQUAKE, FLOOD</a:t>
          </a:r>
          <a:endParaRPr lang="en-US" sz="3900" kern="1200" dirty="0"/>
        </a:p>
      </dsp:txBody>
      <dsp:txXfrm>
        <a:off x="4819899" y="4743576"/>
        <a:ext cx="4256974" cy="2049109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36E09B3-75DB-4116-99FF-4933731E21D5}">
      <dsp:nvSpPr>
        <dsp:cNvPr id="0" name=""/>
        <dsp:cNvSpPr/>
      </dsp:nvSpPr>
      <dsp:spPr>
        <a:xfrm>
          <a:off x="4" y="-10"/>
          <a:ext cx="9143990" cy="6858021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t" anchorCtr="0">
          <a:noAutofit/>
        </a:bodyPr>
        <a:lstStyle/>
        <a:p>
          <a:pPr lvl="0" algn="l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700" kern="1200" dirty="0" smtClean="0"/>
            <a:t>DIRECT TAX</a:t>
          </a:r>
          <a:endParaRPr lang="en-US" sz="27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INCOME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CORPORATE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MINIMUM ALTERNATE TAX(MAT)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BANK CASH TRNSACTION TAX(BCTT)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SECURITY TRANSACTION TAX(STT)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COMMODITY TRANSATION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ESTATE DUTY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EXPENDITURE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LUXURY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SERVICE TAX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FRINGE BENEFIT TAX(FBT)[ABOLISHED]</a:t>
          </a:r>
          <a:endParaRPr lang="en-US" sz="2100" kern="1200" dirty="0"/>
        </a:p>
        <a:p>
          <a:pPr marL="228600" lvl="1" indent="-228600" algn="l" defTabSz="9334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en-US" sz="2100" kern="1200" dirty="0" smtClean="0"/>
            <a:t>WEALTH TAX[ABOLISHED]</a:t>
          </a:r>
          <a:endParaRPr lang="en-US" sz="2100" kern="1200" dirty="0"/>
        </a:p>
      </dsp:txBody>
      <dsp:txXfrm>
        <a:off x="1360717" y="1020528"/>
        <a:ext cx="6422565" cy="481694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#1">
  <dgm:title val=""/>
  <dgm:desc val=""/>
  <dgm:catLst>
    <dgm:cat type="list" pri="1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radial5">
  <dgm:title val=""/>
  <dgm:desc val=""/>
  <dgm:catLst>
    <dgm:cat type="relationship" pri="23000"/>
    <dgm:cat type="cycle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alg type="cycle">
          <dgm:param type="stAng" val="0"/>
          <dgm:param type="spanAng" val="360"/>
          <dgm:param type="ctrShpMap" val="fNode"/>
        </dgm:alg>
      </dgm:if>
      <dgm:else name="Name3">
        <dgm:alg type="cycle">
          <dgm:param type="stAng" val="0"/>
          <dgm:param type="spanAng" val="-360"/>
          <dgm:param type="ctrShpMap" val="fNode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enterShape" refType="w"/>
      <dgm:constr type="w" for="ch" forName="parTrans" refType="w" refFor="ch" refForName="centerShape" fact="0.4"/>
      <dgm:constr type="w" for="ch" forName="node" refType="w" refFor="ch" refForName="centerShape" op="equ" fact="1.25"/>
      <dgm:constr type="sp" refType="w" refFor="ch" refForName="centerShape" op="equ" fact="0.4"/>
      <dgm:constr type="sibSp" refType="w" refFor="ch" refForName="node" fact="0.3"/>
      <dgm:constr type="primFontSz" for="ch" forName="centerShape" val="65"/>
      <dgm:constr type="primFontSz" for="des" forName="node" op="equ" val="65"/>
      <dgm:constr type="primFontSz" for="des" forName="node" refType="primFontSz" refFor="ch" refForName="centerShape" op="lte"/>
      <dgm:constr type="primFontSz" for="des" forName="connectorText" op="equ" val="55"/>
      <dgm:constr type="primFontSz" for="des" forName="connectorText" refType="primFontSz" refFor="ch" refForName="centerShape" op="lte" fact="0.8"/>
      <dgm:constr type="primFontSz" for="des" forName="connectorText" refType="primFontSz" refFor="des" refForName="node" op="lte"/>
    </dgm:constrLst>
    <dgm:choose name="Name4">
      <dgm:if name="Name5" axis="ch ch" ptType="node node" st="1 1" cnt="1 0" func="cnt" op="lte" val="6">
        <dgm:ruleLst>
          <dgm:rule type="w" for="ch" forName="node" val="NaN" fact="1" max="NaN"/>
        </dgm:ruleLst>
      </dgm:if>
      <dgm:if name="Name6" axis="ch ch" ptType="node node" st="1 1" cnt="1 0" func="cnt" op="lte" val="8">
        <dgm:ruleLst>
          <dgm:rule type="w" for="ch" forName="node" val="NaN" fact="0.9" max="NaN"/>
        </dgm:ruleLst>
      </dgm:if>
      <dgm:if name="Name7" axis="ch ch" ptType="node node" st="1 1" cnt="1 0" func="cnt" op="lte" val="10">
        <dgm:ruleLst>
          <dgm:rule type="w" for="ch" forName="node" val="NaN" fact="0.8" max="NaN"/>
        </dgm:ruleLst>
      </dgm:if>
      <dgm:if name="Name8" axis="ch ch" ptType="node node" st="1 1" cnt="1 0" func="cnt" op="lte" val="12">
        <dgm:ruleLst>
          <dgm:rule type="w" for="ch" forName="node" val="NaN" fact="0.7" max="NaN"/>
        </dgm:ruleLst>
      </dgm:if>
      <dgm:if name="Name9" axis="ch ch" ptType="node node" st="1 1" cnt="1 0" func="cnt" op="lte" val="14">
        <dgm:ruleLst>
          <dgm:rule type="w" for="ch" forName="node" val="NaN" fact="0.6" max="NaN"/>
        </dgm:ruleLst>
      </dgm:if>
      <dgm:else name="Name10">
        <dgm:ruleLst>
          <dgm:rule type="w" for="ch" forName="node" val="NaN" fact="0.5" max="NaN"/>
        </dgm:ruleLst>
      </dgm:else>
    </dgm:choose>
    <dgm:forEach name="Name11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12" axis="ch">
        <dgm:forEach name="Name13" axis="self" ptType="parTrans">
          <dgm:layoutNode name="parTrans" styleLbl="sibTrans2D1">
            <dgm:alg type="conn">
              <dgm:param type="begPts" val="auto"/>
              <dgm:param type="endPts" val="auto"/>
            </dgm:alg>
            <dgm:shape xmlns:r="http://schemas.openxmlformats.org/officeDocument/2006/relationships" type="conn" r:blip="">
              <dgm:adjLst/>
            </dgm:shape>
            <dgm:presOf axis="self"/>
            <dgm:constrLst>
              <dgm:constr type="h" refType="w" fact="0.85"/>
            </dgm:constrLst>
            <dgm:ruleLst/>
            <dgm:layoutNode name="connectorText">
              <dgm:alg type="tx">
                <dgm:param type="autoTxRot" val="grav"/>
              </dgm:alg>
              <dgm:shape xmlns:r="http://schemas.openxmlformats.org/officeDocument/2006/relationships" type="conn" r:blip="" hideGeom="1">
                <dgm:adjLst/>
              </dgm:shape>
              <dgm:presOf axis="self"/>
              <dgm:constrLst>
                <dgm:constr type="lMarg"/>
                <dgm:constr type="rMarg"/>
                <dgm:constr type="tMarg"/>
                <dgm:constr type="bMarg"/>
              </dgm:constrLst>
              <dgm:ruleLst>
                <dgm:rule type="primFontSz" val="5" fact="NaN" max="NaN"/>
              </dgm:ruleLst>
            </dgm:layoutNode>
          </dgm:layoutNode>
        </dgm:forEach>
        <dgm:forEach name="Name14" axis="self" ptType="node">
          <dgm:layoutNode name="node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presOf axis="desOrSelf" ptType="node"/>
            <dgm:constrLst>
              <dgm:constr type="h" refType="w"/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w" val="INF" fact="NaN" max="NaN"/>
              <dgm:rule type="primFontSz" val="5" fact="NaN" max="NaN"/>
            </dgm:ruleLst>
          </dgm:layoutNode>
        </dgm:forEach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orgChart1">
  <dgm:title val=""/>
  <dgm:desc val=""/>
  <dgm:catLst>
    <dgm:cat type="hierarchy" pri="1000"/>
    <dgm:cat type="convert" pri="6000"/>
  </dgm:catLst>
  <dgm:sampData>
    <dgm:dataModel>
      <dgm:ptLst>
        <dgm:pt modelId="0" type="doc"/>
        <dgm:pt modelId="1">
          <dgm:prSet phldr="1"/>
        </dgm:pt>
        <dgm:pt modelId="2" type="asst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  <dgm:cxn modelId="9" srcId="1" destId="5" srcOrd="3" destOrd="0"/>
      </dgm:cxnLst>
      <dgm:bg/>
      <dgm:whole/>
    </dgm:dataModel>
  </dgm:sampData>
  <dgm:styleData>
    <dgm:dataModel>
      <dgm:ptLst>
        <dgm:pt modelId="0" type="doc"/>
        <dgm:pt modelId="1"/>
        <dgm:pt modelId="12"/>
        <dgm:pt modelId="13"/>
      </dgm:ptLst>
      <dgm:cxnLst>
        <dgm:cxn modelId="2" srcId="0" destId="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 type="asst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2" destOrd="0"/>
      </dgm:cxnLst>
      <dgm:bg/>
      <dgm:whole/>
    </dgm:dataModel>
  </dgm:clrData>
  <dgm:layoutNode name="hierChild1">
    <dgm:varLst>
      <dgm:orgChart val="1"/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rootComposite1" refType="w" fact="10"/>
      <dgm:constr type="h" for="des" forName="rootComposite1" refType="w" refFor="des" refForName="rootComposite1" fact="0.5"/>
      <dgm:constr type="w" for="des" forName="rootComposite" refType="w" fact="10"/>
      <dgm:constr type="h" for="des" forName="rootComposite" refType="w" refFor="des" refForName="rootComposite1" fact="0.5"/>
      <dgm:constr type="w" for="des" forName="rootComposite3" refType="w" fact="10"/>
      <dgm:constr type="h" for="des" forName="rootComposite3" refType="w" refFor="des" refForName="rootComposite1" fact="0.5"/>
      <dgm:constr type="primFontSz" for="des" ptType="node" op="equ"/>
      <dgm:constr type="sp" for="des" op="equ"/>
      <dgm:constr type="sp" for="des" forName="hierRoot1" refType="w" refFor="des" refForName="rootComposite1" fact="0.21"/>
      <dgm:constr type="sp" for="des" forName="hierRoot2" refType="sp" refFor="des" refForName="hierRoot1"/>
      <dgm:constr type="sp" for="des" forName="hierRoot3" refType="sp" refFor="des" refForName="hierRoot1"/>
      <dgm:constr type="sibSp" refType="w" refFor="des" refForName="rootComposite1" fact="0.2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ibSp" for="des" forName="hierChild7" refType="sibSp"/>
      <dgm:constr type="secSibSp" refType="w" refFor="des" refForName="rootComposite1" fact="0.21"/>
      <dgm:constr type="secSibSp" for="des" forName="hierChild2" refType="secSibSp"/>
      <dgm:constr type="secSibSp" for="des" forName="hierChild3" refType="secSibSp"/>
      <dgm:constr type="secSibSp" for="des" forName="hierChild4" refType="secSibSp"/>
      <dgm:constr type="secSibSp" for="des" forName="hierChild5" refType="secSibSp"/>
      <dgm:constr type="secSibSp" for="des" forName="hierChild6" refType="secSibSp"/>
      <dgm:constr type="secSibSp" for="des" forName="hierChild7" refType="secSibSp"/>
    </dgm:constrLst>
    <dgm:ruleLst/>
    <dgm:forEach name="Name3" axis="ch">
      <dgm:forEach name="Name4" axis="self" ptType="node">
        <dgm:layoutNode name="hierRoot1">
          <dgm:varLst>
            <dgm:hierBranch val="init"/>
          </dgm:varLst>
          <dgm:choose name="Name5">
            <dgm:if name="Name6" func="var" arg="hierBranch" op="equ" val="l">
              <dgm:choose name="Name7">
                <dgm:if name="Name8" axis="ch" ptType="asst" func="cnt" op="gte" val="1">
                  <dgm:alg type="hierRoot">
                    <dgm:param type="hierAlign" val="tR"/>
                  </dgm:alg>
                  <dgm:constrLst>
                    <dgm:constr type="alignOff" val="0.65"/>
                  </dgm:constrLst>
                </dgm:if>
                <dgm:else name="Name9">
                  <dgm:alg type="hierRoot">
                    <dgm:param type="hierAlign" val="tR"/>
                  </dgm:alg>
                  <dgm:constrLst>
                    <dgm:constr type="alignOff" val="0.25"/>
                  </dgm:constrLst>
                </dgm:else>
              </dgm:choose>
            </dgm:if>
            <dgm:if name="Name10" func="var" arg="hierBranch" op="equ" val="r">
              <dgm:choose name="Name11">
                <dgm:if name="Name12" axis="ch" ptType="asst" func="cnt" op="gte" val="1">
                  <dgm:alg type="hierRoot">
                    <dgm:param type="hierAlign" val="tL"/>
                  </dgm:alg>
                  <dgm:constrLst>
                    <dgm:constr type="alignOff" val="0.65"/>
                  </dgm:constrLst>
                </dgm:if>
                <dgm:else name="Name13">
                  <dgm:alg type="hierRoot">
                    <dgm:param type="hierAlign" val="tL"/>
                  </dgm:alg>
                  <dgm:constrLst>
                    <dgm:constr type="alignOff" val="0.25"/>
                  </dgm:constrLst>
                </dgm:else>
              </dgm:choose>
            </dgm:if>
            <dgm:if name="Name14" func="var" arg="hierBranch" op="equ" val="hang">
              <dgm:alg type="hierRoot"/>
              <dgm:constrLst>
                <dgm:constr type="alignOff" val="0.65"/>
              </dgm:constrLst>
            </dgm:if>
            <dgm:else name="Name15">
              <dgm:alg type="hierRoot"/>
              <dgm:constrLst>
                <dgm:constr type="alignOff"/>
                <dgm:constr type="bendDist" for="des" ptType="parTrans" refType="sp" fact="0.5"/>
              </dgm:constrLst>
            </dgm:else>
          </dgm:choose>
          <dgm:shape xmlns:r="http://schemas.openxmlformats.org/officeDocument/2006/relationships" r:blip="">
            <dgm:adjLst/>
          </dgm:shape>
          <dgm:presOf/>
          <dgm:ruleLst/>
          <dgm:layoutNode name="rootComposite1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16">
              <dgm:if name="Name17" func="var" arg="hierBranch" op="equ" val="init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8" func="var" arg="hierBranch" op="equ" val="l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if name="Name19" func="var" arg="hierBranch" op="equ" val="r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l" for="ch" forName="rootConnector1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if>
              <dgm:else name="Name20">
                <dgm:constrLst>
                  <dgm:constr type="l" for="ch" forName="rootText1"/>
                  <dgm:constr type="t" for="ch" forName="rootText1"/>
                  <dgm:constr type="w" for="ch" forName="rootText1" refType="w"/>
                  <dgm:constr type="h" for="ch" forName="rootText1" refType="h"/>
                  <dgm:constr type="r" for="ch" forName="rootConnector1" refType="w"/>
                  <dgm:constr type="t" for="ch" forName="rootConnector1"/>
                  <dgm:constr type="w" for="ch" forName="rootConnector1" refType="w" refFor="ch" refForName="rootText1" fact="0.2"/>
                  <dgm:constr type="h" for="ch" forName="rootConnector1" refType="h" refFor="ch" refForName="rootText1"/>
                </dgm:constrLst>
              </dgm:else>
            </dgm:choose>
            <dgm:ruleLst/>
            <dgm:layoutNode name="rootText1" styleLbl="node0">
              <dgm:varLst>
                <dgm:chPref val="3"/>
              </dgm:varLst>
              <dgm:alg type="tx"/>
              <dgm:shape xmlns:r="http://schemas.openxmlformats.org/officeDocument/2006/relationships" type="rect" r:blip="">
                <dgm:adjLst/>
              </dgm:shape>
              <dgm:presOf axis="self" ptType="node" cnt="1"/>
              <dgm:constrLst>
                <dgm:constr type="primFontSz" val="65"/>
                <dgm:constr type="lMarg" refType="primFontSz" fact="0.05"/>
                <dgm:constr type="rMarg" refType="primFontSz" fact="0.05"/>
                <dgm:constr type="tMarg" refType="primFontSz" fact="0.05"/>
                <dgm:constr type="bMarg" refType="primFontSz" fact="0.05"/>
              </dgm:constrLst>
              <dgm:ruleLst>
                <dgm:rule type="primFontSz" val="5" fact="NaN" max="NaN"/>
              </dgm:ruleLst>
            </dgm:layoutNode>
            <dgm:layoutNode name="rootConnector1" moveWith="rootText1">
              <dgm:alg type="sp"/>
              <dgm:shape xmlns:r="http://schemas.openxmlformats.org/officeDocument/2006/relationships" type="rect" r:blip="" hideGeom="1">
                <dgm:adjLst/>
              </dgm:shape>
              <dgm:presOf axis="self" ptType="node" cnt="1"/>
              <dgm:constrLst/>
              <dgm:ruleLst/>
            </dgm:layoutNode>
          </dgm:layoutNode>
          <dgm:layoutNode name="hierChild2">
            <dgm:choose name="Name21">
              <dgm:if name="Name22" func="var" arg="hierBranch" op="equ" val="l">
                <dgm:alg type="hierChild">
                  <dgm:param type="chAlign" val="r"/>
                  <dgm:param type="linDir" val="fromT"/>
                </dgm:alg>
              </dgm:if>
              <dgm:if name="Name23" func="var" arg="hierBranch" op="equ" val="r">
                <dgm:alg type="hierChild">
                  <dgm:param type="chAlign" val="l"/>
                  <dgm:param type="linDir" val="fromT"/>
                </dgm:alg>
              </dgm:if>
              <dgm:if name="Name24" func="var" arg="hierBranch" op="equ" val="hang">
                <dgm:choose name="Name25">
                  <dgm:if name="Name26" func="var" arg="dir" op="equ" val="norm">
                    <dgm:alg type="hierChild">
                      <dgm:param type="chAlign" val="l"/>
                      <dgm:param type="linDir" val="fromL"/>
                      <dgm:param type="secChAlign" val="t"/>
                      <dgm:param type="secLinDir" val="fromT"/>
                    </dgm:alg>
                  </dgm:if>
                  <dgm:else name="Name27">
                    <dgm:alg type="hierChild">
                      <dgm:param type="chAlign" val="l"/>
                      <dgm:param type="linDir" val="fromR"/>
                      <dgm:param type="secChAlign" val="t"/>
                      <dgm:param type="secLinDir" val="fromT"/>
                    </dgm:alg>
                  </dgm:else>
                </dgm:choose>
              </dgm:if>
              <dgm:else name="Name28">
                <dgm:choose name="Name29">
                  <dgm:if name="Name30" func="var" arg="dir" op="equ" val="norm">
                    <dgm:alg type="hierChild"/>
                  </dgm:if>
                  <dgm:else name="Name31">
                    <dgm:alg type="hierChild">
                      <dgm:param type="linDir" val="fromR"/>
                    </dgm:alg>
                  </dgm:else>
                </dgm:choose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a" axis="ch" ptType="nonAsst">
              <dgm:forEach name="Name32" axis="precedSib" ptType="parTrans" st="-1" cnt="1">
                <dgm:choose name="Name33">
                  <dgm:if name="Name34" func="var" arg="hierBranch" op="equ" val="std">
                    <dgm:layoutNode name="Name35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tCtr"/>
                        <dgm:param type="bendPt" val="end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36" func="var" arg="hierBranch" op="equ" val="init">
                    <dgm:layoutNode name="Name37">
                      <dgm:choose name="Name38">
                        <dgm:if name="Name39" axis="self" func="depth" op="lte" val="2">
                          <dgm:alg type="conn">
                            <dgm:param type="connRout" val="bend"/>
                            <dgm:param type="dim" val="1D"/>
                            <dgm:param type="endSty" val="noArr"/>
                            <dgm:param type="begPts" val="bCtr"/>
                            <dgm:param type="endPts" val="tCtr"/>
                            <dgm:param type="bendPt" val="end"/>
                          </dgm:alg>
                        </dgm:if>
                        <dgm:else name="Name40">
                          <dgm:choose name="Name41">
                            <dgm:if name="Name42" axis="par des" func="maxDepth" op="lte" val="1">
                              <dgm:choose name="Name43">
                                <dgm:if name="Name44" axis="par ch" ptType="node asst" func="cnt" op="gte" val="1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</dgm:alg>
                                </dgm:if>
                                <dgm:else name="Name45">
                                  <dgm:alg type="conn">
                                    <dgm:param type="connRout" val="bend"/>
                                    <dgm:param type="dim" val="1D"/>
                                    <dgm:param type="endSty" val="noArr"/>
                                    <dgm:param type="begPts" val="bCtr"/>
                                    <dgm:param type="endPts" val="midL midR"/>
                                    <dgm:param type="srcNode" val="rootConnector"/>
                                  </dgm:alg>
                                </dgm:else>
                              </dgm:choose>
                            </dgm:if>
                            <dgm:else name="Name46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tCtr"/>
                                <dgm:param type="bendPt" val="end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if name="Name47" func="var" arg="hierBranch" op="equ" val="hang">
                    <dgm:layoutNode name="Name48">
                      <dgm:alg type="conn">
                        <dgm:param type="connRout" val="bend"/>
                        <dgm:param type="dim" val="1D"/>
                        <dgm:param type="endSty" val="noArr"/>
                        <dgm:param type="begPts" val="bCtr"/>
                        <dgm:param type="endPts" val="midL midR"/>
                      </dgm:alg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if>
                  <dgm:else name="Name49">
                    <dgm:layoutNode name="Name50">
                      <dgm:choose name="Name51">
                        <dgm:if name="Name52" axis="self" func="depth" op="lte" val="2">
                          <dgm:choose name="Name53">
                            <dgm:if name="Name54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5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1"/>
                              </dgm:alg>
                            </dgm:else>
                          </dgm:choose>
                        </dgm:if>
                        <dgm:else name="Name56">
                          <dgm:choose name="Name57">
                            <dgm:if name="Name58" axis="par ch" ptType="node asst" func="cnt" op="gte" val="1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</dgm:alg>
                            </dgm:if>
                            <dgm:else name="Name59">
                              <dgm:alg type="conn">
                                <dgm:param type="connRout" val="bend"/>
                                <dgm:param type="dim" val="1D"/>
                                <dgm:param type="endSty" val="noArr"/>
                                <dgm:param type="begPts" val="bCtr"/>
                                <dgm:param type="endPts" val="midL midR"/>
                                <dgm:param type="srcNode" val="rootConnector"/>
                              </dgm:alg>
                            </dgm:else>
                          </dgm:choose>
                        </dgm:else>
                      </dgm:choose>
                      <dgm:shape xmlns:r="http://schemas.openxmlformats.org/officeDocument/2006/relationships" type="conn" r:blip="" zOrderOff="-99999">
                        <dgm:adjLst/>
                      </dgm:shape>
                      <dgm:presOf axis="self"/>
                      <dgm:constrLst>
                        <dgm:constr type="begPad"/>
                        <dgm:constr type="endPad"/>
                      </dgm:constrLst>
                      <dgm:ruleLst/>
                    </dgm:layoutNode>
                  </dgm:else>
                </dgm:choose>
              </dgm:forEach>
              <dgm:layoutNode name="hierRoot2">
                <dgm:varLst>
                  <dgm:hierBranch val="init"/>
                </dgm:varLst>
                <dgm:choose name="Name60">
                  <dgm:if name="Name61" func="var" arg="hierBranch" op="equ" val="l">
                    <dgm:choose name="Name62">
                      <dgm:if name="Name63" axis="ch" ptType="asst" func="cnt" op="gte" val="1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4">
                        <dgm:alg type="hierRoot">
                          <dgm:param type="hierAlign" val="tR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5" func="var" arg="hierBranch" op="equ" val="r">
                    <dgm:choose name="Name66">
                      <dgm:if name="Name67" axis="ch" ptType="asst" func="cnt" op="g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68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25"/>
                        </dgm:constrLst>
                      </dgm:else>
                    </dgm:choose>
                  </dgm:if>
                  <dgm:if name="Name69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70" func="var" arg="hierBranch" op="equ" val="init">
                    <dgm:choose name="Name71">
                      <dgm:if name="Name72" axis="des" func="maxDepth" op="lte" val="1">
                        <dgm:choose name="Name73">
                          <dgm:if name="Name74" axis="ch" ptType="asst" func="cnt" op="gte" val="1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65"/>
                            </dgm:constrLst>
                          </dgm:if>
                          <dgm:else name="Name75">
                            <dgm:alg type="hierRoot">
                              <dgm:param type="hierAlign" val="tL"/>
                            </dgm:alg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alignOff" val="0.25"/>
                            </dgm:constrLst>
                          </dgm:else>
                        </dgm:choose>
                      </dgm:if>
                      <dgm:else name="Name76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77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else>
                </dgm:choose>
                <dgm:ruleLst/>
                <dgm:layoutNode name="rootComposite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78">
                    <dgm:if name="Name79" func="var" arg="hierBranch" op="equ" val="init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0" func="var" arg="hierBranch" op="equ" val="l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if name="Name81" func="var" arg="hierBranch" op="equ" val="r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l" for="ch" forName="rootConnector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if>
                    <dgm:else name="Name82">
                      <dgm:constrLst>
                        <dgm:constr type="l" for="ch" forName="rootText"/>
                        <dgm:constr type="t" for="ch" forName="rootText"/>
                        <dgm:constr type="w" for="ch" forName="rootText" refType="w"/>
                        <dgm:constr type="h" for="ch" forName="rootText" refType="h"/>
                        <dgm:constr type="r" for="ch" forName="rootConnector" refType="w"/>
                        <dgm:constr type="t" for="ch" forName="rootConnector"/>
                        <dgm:constr type="w" for="ch" forName="rootConnector" refType="w" refFor="ch" refForName="rootText" fact="0.2"/>
                        <dgm:constr type="h" for="ch" forName="rootConnector" refType="h" refFor="ch" refForName="rootText"/>
                      </dgm:constrLst>
                    </dgm:else>
                  </dgm:choose>
                  <dgm:ruleLst/>
                  <dgm:layoutNode name="rootText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" moveWith="rootText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4">
                  <dgm:choose name="Name83">
                    <dgm:if name="Name84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85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86" func="var" arg="hierBranch" op="equ" val="hang">
                      <dgm:choose name="Name87">
                        <dgm:if name="Name88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89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90" func="var" arg="hierBranch" op="equ" val="std">
                      <dgm:choose name="Name91">
                        <dgm:if name="Name92" func="var" arg="dir" op="equ" val="norm">
                          <dgm:alg type="hierChild"/>
                        </dgm:if>
                        <dgm:else name="Name93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94" func="var" arg="hierBranch" op="equ" val="init">
                      <dgm:choose name="Name95">
                        <dgm:if name="Name96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97">
                          <dgm:choose name="Name98">
                            <dgm:if name="Name99" func="var" arg="dir" op="equ" val="norm">
                              <dgm:alg type="hierChild"/>
                            </dgm:if>
                            <dgm:else name="Name100">
                              <dgm:alg type="hierChild">
                                <dgm:param type="linDir" val="fromR"/>
                              </dgm:alg>
                            </dgm:else>
                          </dgm:choose>
                        </dgm:else>
                      </dgm:choose>
                    </dgm:if>
                    <dgm:else name="Name101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2" ref="rep2a"/>
                </dgm:layoutNode>
                <dgm:layoutNode name="hierChild5">
                  <dgm:choose name="Name103">
                    <dgm:if name="Name104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05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06" ref="rep2b"/>
                </dgm:layoutNode>
              </dgm:layoutNode>
            </dgm:forEach>
          </dgm:layoutNode>
          <dgm:layoutNode name="hierChild3">
            <dgm:choose name="Name107">
              <dgm:if name="Name108" func="var" arg="dir" op="equ" val="norm">
                <dgm:alg type="hierChild">
                  <dgm:param type="chAlign" val="l"/>
                  <dgm:param type="linDir" val="fromL"/>
                  <dgm:param type="secChAlign" val="t"/>
                  <dgm:param type="secLinDir" val="fromT"/>
                </dgm:alg>
              </dgm:if>
              <dgm:else name="Name109">
                <dgm:alg type="hierChild">
                  <dgm:param type="chAlign" val="l"/>
                  <dgm:param type="linDir" val="fromR"/>
                  <dgm:param type="secChAlign" val="t"/>
                  <dgm:param type="secLinDir" val="fromT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rep2b" axis="ch" ptType="asst">
              <dgm:forEach name="Name110" axis="precedSib" ptType="parTrans" st="-1" cnt="1">
                <dgm:layoutNode name="Name111">
                  <dgm:alg type="conn">
                    <dgm:param type="connRout" val="bend"/>
                    <dgm:param type="dim" val="1D"/>
                    <dgm:param type="endSty" val="noArr"/>
                    <dgm:param type="begPts" val="bCtr"/>
                    <dgm:param type="endPts" val="midL midR"/>
                  </dgm:alg>
                  <dgm:shape xmlns:r="http://schemas.openxmlformats.org/officeDocument/2006/relationships" type="conn" r:blip="" zOrderOff="-99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layoutNode name="hierRoot3">
                <dgm:varLst>
                  <dgm:hierBranch val="init"/>
                </dgm:varLst>
                <dgm:choose name="Name112">
                  <dgm:if name="Name113" func="var" arg="hierBranch" op="equ" val="l">
                    <dgm:alg type="hierRoot">
                      <dgm:param type="hierAlign" val="tR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4" func="var" arg="hierBranch" op="equ" val="r">
                    <dgm:alg type="hierRoot">
                      <dgm:param type="hierAlign" val="tL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5" func="var" arg="hierBranch" op="equ" val="hang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 val="0.65"/>
                    </dgm:constrLst>
                  </dgm:if>
                  <dgm:if name="Name116" func="var" arg="hierBranch" op="equ" val="std">
                    <dgm:alg type="hierRoot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alignOff"/>
                      <dgm:constr type="bendDist" for="des" ptType="parTrans" refType="sp" fact="0.5"/>
                    </dgm:constrLst>
                  </dgm:if>
                  <dgm:if name="Name117" func="var" arg="hierBranch" op="equ" val="init">
                    <dgm:choose name="Name118">
                      <dgm:if name="Name119" axis="des" func="maxDepth" op="lte" val="1">
                        <dgm:alg type="hierRoot">
                          <dgm:param type="hierAlign" val="tL"/>
                        </dgm:alg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 val="0.65"/>
                        </dgm:constrLst>
                      </dgm:if>
                      <dgm:else name="Name120">
                        <dgm:alg type="hierRoot"/>
                        <dgm:shape xmlns:r="http://schemas.openxmlformats.org/officeDocument/2006/relationships" r:blip="">
                          <dgm:adjLst/>
                        </dgm:shape>
                        <dgm:presOf/>
                        <dgm:constrLst>
                          <dgm:constr type="alignOff"/>
                          <dgm:constr type="bendDist" for="des" ptType="parTrans" refType="sp" fact="0.5"/>
                        </dgm:constrLst>
                      </dgm:else>
                    </dgm:choose>
                  </dgm:if>
                  <dgm:else name="Name121"/>
                </dgm:choose>
                <dgm:ruleLst/>
                <dgm:layoutNode name="rootComposite3">
                  <dgm:alg type="composite"/>
                  <dgm:shape xmlns:r="http://schemas.openxmlformats.org/officeDocument/2006/relationships" r:blip="">
                    <dgm:adjLst/>
                  </dgm:shape>
                  <dgm:presOf axis="self" ptType="node" cnt="1"/>
                  <dgm:choose name="Name122">
                    <dgm:if name="Name123" func="var" arg="hierBranch" op="equ" val="init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4" func="var" arg="hierBranch" op="equ" val="l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if name="Name125" func="var" arg="hierBranch" op="equ" val="r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l" for="ch" forName="rootConnector3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if>
                    <dgm:else name="Name126">
                      <dgm:constrLst>
                        <dgm:constr type="l" for="ch" forName="rootText3"/>
                        <dgm:constr type="t" for="ch" forName="rootText3"/>
                        <dgm:constr type="w" for="ch" forName="rootText3" refType="w"/>
                        <dgm:constr type="h" for="ch" forName="rootText3" refType="h"/>
                        <dgm:constr type="r" for="ch" forName="rootConnector3" refType="w"/>
                        <dgm:constr type="t" for="ch" forName="rootConnector3"/>
                        <dgm:constr type="w" for="ch" forName="rootConnector3" refType="w" refFor="ch" refForName="rootText3" fact="0.2"/>
                        <dgm:constr type="h" for="ch" forName="rootConnector3" refType="h" refFor="ch" refForName="rootText3"/>
                      </dgm:constrLst>
                    </dgm:else>
                  </dgm:choose>
                  <dgm:ruleLst/>
                  <dgm:layoutNode name="rootText3">
                    <dgm:varLst>
                      <dgm:chPref val="3"/>
                    </dgm:varLst>
                    <dgm:alg type="tx"/>
                    <dgm:shape xmlns:r="http://schemas.openxmlformats.org/officeDocument/2006/relationships" type="rect" r:blip="">
                      <dgm:adjLst/>
                    </dgm:shape>
                    <dgm:presOf axis="self" ptType="node" cnt="1"/>
                    <dgm:constrLst>
                      <dgm:constr type="primFontSz" val="65"/>
                      <dgm:constr type="lMarg" refType="primFontSz" fact="0.05"/>
                      <dgm:constr type="rMarg" refType="primFontSz" fact="0.05"/>
                      <dgm:constr type="tMarg" refType="primFontSz" fact="0.05"/>
                      <dgm:constr type="bMarg" refType="primFontSz" fact="0.05"/>
                    </dgm:constrLst>
                    <dgm:ruleLst>
                      <dgm:rule type="primFontSz" val="5" fact="NaN" max="NaN"/>
                    </dgm:ruleLst>
                  </dgm:layoutNode>
                  <dgm:layoutNode name="rootConnector3" moveWith="rootText1">
                    <dgm:alg type="sp"/>
                    <dgm:shape xmlns:r="http://schemas.openxmlformats.org/officeDocument/2006/relationships" type="rect" r:blip="" hideGeom="1">
                      <dgm:adjLst/>
                    </dgm:shape>
                    <dgm:presOf axis="self" ptType="node" cnt="1"/>
                    <dgm:constrLst/>
                    <dgm:ruleLst/>
                  </dgm:layoutNode>
                </dgm:layoutNode>
                <dgm:layoutNode name="hierChild6">
                  <dgm:choose name="Name127">
                    <dgm:if name="Name128" func="var" arg="hierBranch" op="equ" val="l">
                      <dgm:alg type="hierChild">
                        <dgm:param type="chAlign" val="r"/>
                        <dgm:param type="linDir" val="fromT"/>
                      </dgm:alg>
                    </dgm:if>
                    <dgm:if name="Name129" func="var" arg="hierBranch" op="equ" val="r">
                      <dgm:alg type="hierChild">
                        <dgm:param type="chAlign" val="l"/>
                        <dgm:param type="linDir" val="fromT"/>
                      </dgm:alg>
                    </dgm:if>
                    <dgm:if name="Name130" func="var" arg="hierBranch" op="equ" val="hang">
                      <dgm:choose name="Name131">
                        <dgm:if name="Name132" func="var" arg="dir" op="equ" val="norm">
                          <dgm:alg type="hierChild">
                            <dgm:param type="chAlign" val="l"/>
                            <dgm:param type="linDir" val="fromL"/>
                            <dgm:param type="secChAlign" val="t"/>
                            <dgm:param type="secLinDir" val="fromT"/>
                          </dgm:alg>
                        </dgm:if>
                        <dgm:else name="Name133">
                          <dgm:alg type="hierChild">
                            <dgm:param type="chAlign" val="l"/>
                            <dgm:param type="linDir" val="fromR"/>
                            <dgm:param type="secChAlign" val="t"/>
                            <dgm:param type="secLinDir" val="fromT"/>
                          </dgm:alg>
                        </dgm:else>
                      </dgm:choose>
                    </dgm:if>
                    <dgm:if name="Name134" func="var" arg="hierBranch" op="equ" val="std">
                      <dgm:choose name="Name135">
                        <dgm:if name="Name136" func="var" arg="dir" op="equ" val="norm">
                          <dgm:alg type="hierChild"/>
                        </dgm:if>
                        <dgm:else name="Name137">
                          <dgm:alg type="hierChild">
                            <dgm:param type="linDir" val="fromR"/>
                          </dgm:alg>
                        </dgm:else>
                      </dgm:choose>
                    </dgm:if>
                    <dgm:if name="Name138" func="var" arg="hierBranch" op="equ" val="init">
                      <dgm:choose name="Name139">
                        <dgm:if name="Name140" axis="des" func="maxDepth" op="lte" val="1">
                          <dgm:alg type="hierChild">
                            <dgm:param type="chAlign" val="l"/>
                            <dgm:param type="linDir" val="fromT"/>
                          </dgm:alg>
                        </dgm:if>
                        <dgm:else name="Name141">
                          <dgm:alg type="hierChild"/>
                        </dgm:else>
                      </dgm:choose>
                    </dgm:if>
                    <dgm:else name="Name142"/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3" ref="rep2a"/>
                </dgm:layoutNode>
                <dgm:layoutNode name="hierChild7">
                  <dgm:choose name="Name144">
                    <dgm:if name="Name145" func="var" arg="dir" op="equ" val="norm">
                      <dgm:alg type="hierChild">
                        <dgm:param type="chAlign" val="l"/>
                        <dgm:param type="linDir" val="fromL"/>
                        <dgm:param type="secChAlign" val="t"/>
                        <dgm:param type="secLinDir" val="fromT"/>
                      </dgm:alg>
                    </dgm:if>
                    <dgm:else name="Name146">
                      <dgm:alg type="hierChild">
                        <dgm:param type="chAlign" val="l"/>
                        <dgm:param type="linDir" val="fromR"/>
                        <dgm:param type="secChAlign" val="t"/>
                        <dgm:param type="secLinDir" val="fromT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  <dgm:forEach name="Name147" ref="rep2b"/>
                </dgm:layoutNode>
              </dgm:layoutNode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223B87-E41F-4C52-B35F-AC75948F50B6}" type="datetimeFigureOut">
              <a:rPr lang="en-US" smtClean="0"/>
              <a:pPr/>
              <a:t>2/2/2017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68593A-0D6B-406B-A66F-F36CF9DB0EFF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6.xml"/><Relationship Id="rId6" Type="http://schemas.openxmlformats.org/officeDocument/2006/relationships/diagramData" Target="../diagrams/data2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microsoft.com/office/2007/relationships/diagramDrawing" Target="../diagrams/drawing1.xml"/><Relationship Id="rId4" Type="http://schemas.openxmlformats.org/officeDocument/2006/relationships/diagramQuickStyle" Target="../diagrams/quickStyle1.xml"/><Relationship Id="rId9" Type="http://schemas.openxmlformats.org/officeDocument/2006/relationships/diagramColors" Target="../diagrams/colors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</p:spPr>
        <p:txBody>
          <a:bodyPr/>
          <a:lstStyle/>
          <a:p>
            <a:r>
              <a:rPr lang="en-US" dirty="0" smtClean="0"/>
              <a:t>STRUCTURE OF BUDGET</a:t>
            </a:r>
            <a:endParaRPr lang="en-US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Diagram 3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990600"/>
          <a:ext cx="9144000" cy="58674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INCOME OF GOVERNMENT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Diagram 2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89916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0" y="0"/>
          <a:ext cx="9144000" cy="6858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203</TotalTime>
  <Words>185</Words>
  <Application>Microsoft Office PowerPoint</Application>
  <PresentationFormat>On-screen Show (4:3)</PresentationFormat>
  <Paragraphs>65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STRUCTURE OF BUDGET</vt:lpstr>
      <vt:lpstr>INCOME OF GOVERNMENT</vt:lpstr>
      <vt:lpstr>Slide 3</vt:lpstr>
      <vt:lpstr>Slide 4</vt:lpstr>
      <vt:lpstr>Slide 5</vt:lpstr>
      <vt:lpstr>Slide 6</vt:lpstr>
      <vt:lpstr>Slide 7</vt:lpstr>
      <vt:lpstr>Slide 8</vt:lpstr>
      <vt:lpstr>Slide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STRUCTURE</dc:title>
  <dc:creator>Lenovo3</dc:creator>
  <cp:lastModifiedBy>Lenovo3</cp:lastModifiedBy>
  <cp:revision>17</cp:revision>
  <dcterms:created xsi:type="dcterms:W3CDTF">2015-12-24T14:31:29Z</dcterms:created>
  <dcterms:modified xsi:type="dcterms:W3CDTF">2017-02-02T06:36:48Z</dcterms:modified>
</cp:coreProperties>
</file>